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YG5Mh/nPL900dVIulkf//ba4H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/>
        </p:nvSpPr>
        <p:spPr>
          <a:xfrm>
            <a:off x="1020625" y="5067400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2802475" y="2301125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4548500" y="4960375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6169200" y="2301125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7986850" y="4727975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89500" y="1253425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/>
        </p:nvSpPr>
        <p:spPr>
          <a:xfrm>
            <a:off x="125325" y="1199700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/>
        </p:nvSpPr>
        <p:spPr>
          <a:xfrm>
            <a:off x="125325" y="1253400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/>
          <p:nvPr/>
        </p:nvSpPr>
        <p:spPr>
          <a:xfrm>
            <a:off x="71625" y="1181800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/>
        </p:nvSpPr>
        <p:spPr>
          <a:xfrm>
            <a:off x="143225" y="1217600"/>
            <a:ext cx="7164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51C75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sz="2200">
              <a:solidFill>
                <a:srgbClr val="351C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2020-06-18T18:09:05Z</dcterms:created>
  <dc:creator>Microsoft Office User</dc:creator>
</cp:coreProperties>
</file>