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1"/>
  </p:normalViewPr>
  <p:slideViewPr>
    <p:cSldViewPr snapToGrid="0" snapToObjects="1">
      <p:cViewPr varScale="1">
        <p:scale>
          <a:sx n="91" d="100"/>
          <a:sy n="91" d="100"/>
        </p:scale>
        <p:origin x="1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1906-9A8B-2741-BE0B-AA8AD96D33EF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B886-9156-CC40-A1EB-CD9DF88AF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1906-9A8B-2741-BE0B-AA8AD96D33EF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B886-9156-CC40-A1EB-CD9DF88AF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1906-9A8B-2741-BE0B-AA8AD96D33EF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B886-9156-CC40-A1EB-CD9DF88AF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1906-9A8B-2741-BE0B-AA8AD96D33EF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B886-9156-CC40-A1EB-CD9DF88AF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1906-9A8B-2741-BE0B-AA8AD96D33EF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B886-9156-CC40-A1EB-CD9DF88AF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1906-9A8B-2741-BE0B-AA8AD96D33EF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B886-9156-CC40-A1EB-CD9DF88AF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1906-9A8B-2741-BE0B-AA8AD96D33EF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B886-9156-CC40-A1EB-CD9DF88AF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1906-9A8B-2741-BE0B-AA8AD96D33EF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B886-9156-CC40-A1EB-CD9DF88AF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1906-9A8B-2741-BE0B-AA8AD96D33EF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B886-9156-CC40-A1EB-CD9DF88AF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1906-9A8B-2741-BE0B-AA8AD96D33EF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B886-9156-CC40-A1EB-CD9DF88AF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1906-9A8B-2741-BE0B-AA8AD96D33EF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B886-9156-CC40-A1EB-CD9DF88AF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A1906-9A8B-2741-BE0B-AA8AD96D33EF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7B886-9156-CC40-A1EB-CD9DF88AF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8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2019-12-11T15:43:55Z</dcterms:created>
  <dcterms:modified xsi:type="dcterms:W3CDTF">2019-12-17T00:49:26Z</dcterms:modified>
</cp:coreProperties>
</file>