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256" r:id="rId5"/>
    <p:sldId id="553" r:id="rId6"/>
    <p:sldId id="285" r:id="rId7"/>
    <p:sldId id="560" r:id="rId8"/>
    <p:sldId id="348" r:id="rId9"/>
    <p:sldId id="349" r:id="rId10"/>
    <p:sldId id="556" r:id="rId11"/>
    <p:sldId id="344" r:id="rId12"/>
    <p:sldId id="563" r:id="rId13"/>
    <p:sldId id="360" r:id="rId14"/>
    <p:sldId id="615" r:id="rId15"/>
    <p:sldId id="562" r:id="rId16"/>
    <p:sldId id="608" r:id="rId17"/>
    <p:sldId id="621" r:id="rId18"/>
    <p:sldId id="602" r:id="rId19"/>
    <p:sldId id="607" r:id="rId20"/>
    <p:sldId id="554" r:id="rId21"/>
    <p:sldId id="557" r:id="rId22"/>
    <p:sldId id="616" r:id="rId23"/>
    <p:sldId id="572" r:id="rId24"/>
    <p:sldId id="363" r:id="rId25"/>
    <p:sldId id="343" r:id="rId26"/>
    <p:sldId id="361" r:id="rId27"/>
    <p:sldId id="345" r:id="rId28"/>
    <p:sldId id="605" r:id="rId29"/>
    <p:sldId id="574" r:id="rId30"/>
    <p:sldId id="575" r:id="rId31"/>
    <p:sldId id="576" r:id="rId32"/>
    <p:sldId id="577" r:id="rId33"/>
    <p:sldId id="624" r:id="rId34"/>
    <p:sldId id="580" r:id="rId35"/>
    <p:sldId id="612" r:id="rId36"/>
    <p:sldId id="583" r:id="rId37"/>
    <p:sldId id="613" r:id="rId38"/>
    <p:sldId id="581" r:id="rId39"/>
    <p:sldId id="584" r:id="rId40"/>
    <p:sldId id="622" r:id="rId41"/>
    <p:sldId id="603" r:id="rId42"/>
    <p:sldId id="588" r:id="rId43"/>
    <p:sldId id="593" r:id="rId44"/>
    <p:sldId id="592" r:id="rId45"/>
    <p:sldId id="623" r:id="rId46"/>
    <p:sldId id="620" r:id="rId47"/>
    <p:sldId id="566" r:id="rId48"/>
    <p:sldId id="619" r:id="rId49"/>
    <p:sldId id="567" r:id="rId50"/>
    <p:sldId id="259" r:id="rId51"/>
  </p:sldIdLst>
  <p:sldSz cx="12192000" cy="6858000"/>
  <p:notesSz cx="7010400" cy="9296400"/>
  <p:defaultTextStyle>
    <a:defPPr>
      <a:defRPr lang="es-ES"/>
    </a:defPPr>
    <a:lvl1pPr marL="0" algn="l" defTabSz="457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6" algn="l" defTabSz="457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457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457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457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70" algn="l" defTabSz="457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5" algn="l" defTabSz="457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5" algn="l" defTabSz="457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1" algn="l" defTabSz="457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7" userDrawn="1">
          <p15:clr>
            <a:srgbClr val="A4A3A4"/>
          </p15:clr>
        </p15:guide>
        <p15:guide id="2" pos="2277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3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764"/>
    <a:srgbClr val="E01279"/>
    <a:srgbClr val="FA5CD1"/>
    <a:srgbClr val="C929AB"/>
    <a:srgbClr val="EF85BA"/>
    <a:srgbClr val="F7C1DC"/>
    <a:srgbClr val="A94989"/>
    <a:srgbClr val="7BF7EB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8B5DA9-AE91-44A9-A1E4-B6979E8250FD}" v="93" dt="2020-03-20T18:48:07.074"/>
    <p1510:client id="{720367D1-EE7B-4154-91A7-4B65F103F171}" v="205" dt="2020-03-20T19:07:57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757"/>
        <p:guide pos="2277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en/view-image.php?image=48325&amp;picture=letter-o-outlined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hyperlink" Target="https://en.wikipedia.org/wiki/Letter_case" TargetMode="External"/><Relationship Id="rId1" Type="http://schemas.openxmlformats.org/officeDocument/2006/relationships/image" Target="../media/image29.png"/><Relationship Id="rId6" Type="http://schemas.openxmlformats.org/officeDocument/2006/relationships/hyperlink" Target="http://pngimg.com/download/32934" TargetMode="External"/><Relationship Id="rId5" Type="http://schemas.openxmlformats.org/officeDocument/2006/relationships/image" Target="../media/image31.png"/><Relationship Id="rId4" Type="http://schemas.openxmlformats.org/officeDocument/2006/relationships/hyperlink" Target="https://en.wiktionary.org/wiki/R" TargetMode="External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image" Target="../media/image43.png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en/view-image.php?image=48325&amp;picture=letter-o-outlined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hyperlink" Target="https://en.wikipedia.org/wiki/Letter_case" TargetMode="External"/><Relationship Id="rId1" Type="http://schemas.openxmlformats.org/officeDocument/2006/relationships/image" Target="../media/image29.png"/><Relationship Id="rId6" Type="http://schemas.openxmlformats.org/officeDocument/2006/relationships/hyperlink" Target="http://pngimg.com/download/32934" TargetMode="External"/><Relationship Id="rId5" Type="http://schemas.openxmlformats.org/officeDocument/2006/relationships/image" Target="../media/image31.png"/><Relationship Id="rId4" Type="http://schemas.openxmlformats.org/officeDocument/2006/relationships/hyperlink" Target="https://en.wiktionary.org/wiki/R" TargetMode="External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image" Target="../media/image43.png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2A055-9A96-4515-A354-904F1DC23A46}" type="doc">
      <dgm:prSet loTypeId="urn:microsoft.com/office/officeart/2005/8/layout/list1" loCatId="list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E439FA1D-84F8-4553-9766-0F4C88D12CC5}">
      <dgm:prSet phldrT="[Texto]" custT="1"/>
      <dgm:spPr/>
      <dgm:t>
        <a:bodyPr/>
        <a:lstStyle/>
        <a:p>
          <a:r>
            <a:rPr lang="es-ES" sz="1800" b="1" cap="small" baseline="0">
              <a:solidFill>
                <a:srgbClr val="E01279"/>
              </a:solidFill>
              <a:latin typeface="Franklin Gothic Book" panose="020B0503020102020204" pitchFamily="34" charset="0"/>
            </a:rPr>
            <a:t>Módulo 1.  </a:t>
          </a:r>
          <a:r>
            <a:rPr lang="es-ES" sz="1800" b="1" cap="small" baseline="0">
              <a:latin typeface="Franklin Gothic Book" panose="020B0503020102020204" pitchFamily="34" charset="0"/>
            </a:rPr>
            <a:t>Conceptos y definiciones básicas</a:t>
          </a:r>
        </a:p>
      </dgm:t>
    </dgm:pt>
    <dgm:pt modelId="{2A682840-9952-4A18-B295-649730E59C28}" type="parTrans" cxnId="{146AA80B-AA7E-4FE5-B356-858D80C259D3}">
      <dgm:prSet custT="1"/>
      <dgm:spPr/>
      <dgm:t>
        <a:bodyPr/>
        <a:lstStyle/>
        <a:p>
          <a:endParaRPr lang="es-ES" sz="1800" b="1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457E091D-031B-4112-98AB-C267B7D84C5C}" type="sibTrans" cxnId="{146AA80B-AA7E-4FE5-B356-858D80C259D3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64993395-1C40-4C71-9879-D6483C58BCCA}">
      <dgm:prSet phldrT="[Texto]" custT="1"/>
      <dgm:spPr/>
      <dgm:t>
        <a:bodyPr/>
        <a:lstStyle/>
        <a:p>
          <a:r>
            <a:rPr lang="es-MX" sz="1800" b="1" cap="small" baseline="0">
              <a:solidFill>
                <a:srgbClr val="E01279"/>
              </a:solidFill>
              <a:latin typeface="Franklin Gothic Book" panose="020B0503020102020204" pitchFamily="34" charset="0"/>
            </a:rPr>
            <a:t>Módulo 3</a:t>
          </a:r>
          <a:r>
            <a:rPr lang="es-MX" sz="1800" b="1" cap="small" baseline="0">
              <a:solidFill>
                <a:srgbClr val="C929AB"/>
              </a:solidFill>
              <a:latin typeface="Franklin Gothic Book" panose="020B0503020102020204" pitchFamily="34" charset="0"/>
            </a:rPr>
            <a:t>. </a:t>
          </a:r>
          <a:r>
            <a:rPr lang="es-ES" sz="1800" b="1" cap="small" baseline="0">
              <a:latin typeface="Franklin Gothic Book" panose="020B0503020102020204" pitchFamily="34" charset="0"/>
            </a:rPr>
            <a:t>Aspectos relevantes de la Ley</a:t>
          </a:r>
        </a:p>
      </dgm:t>
    </dgm:pt>
    <dgm:pt modelId="{2A1513F2-64B0-449F-BD65-8B792B655492}" type="parTrans" cxnId="{1A033575-B537-4A9F-89C8-43DC1E882A8C}">
      <dgm:prSet/>
      <dgm:spPr/>
      <dgm:t>
        <a:bodyPr/>
        <a:lstStyle/>
        <a:p>
          <a:endParaRPr lang="es-ES" sz="1800">
            <a:latin typeface="Franklin Gothic Book" panose="020B0503020102020204" pitchFamily="34" charset="0"/>
          </a:endParaRPr>
        </a:p>
      </dgm:t>
    </dgm:pt>
    <dgm:pt modelId="{F81B5069-77BD-4079-AB7B-40C07DDE5E08}" type="sibTrans" cxnId="{1A033575-B537-4A9F-89C8-43DC1E882A8C}">
      <dgm:prSet/>
      <dgm:spPr/>
      <dgm:t>
        <a:bodyPr/>
        <a:lstStyle/>
        <a:p>
          <a:endParaRPr lang="es-ES" sz="1800">
            <a:latin typeface="Franklin Gothic Book" panose="020B0503020102020204" pitchFamily="34" charset="0"/>
          </a:endParaRPr>
        </a:p>
      </dgm:t>
    </dgm:pt>
    <dgm:pt modelId="{2138C35B-29CE-4E27-B8DC-5E88F5FC0EC2}">
      <dgm:prSet phldrT="[Texto]" custT="1"/>
      <dgm:spPr/>
      <dgm:t>
        <a:bodyPr/>
        <a:lstStyle/>
        <a:p>
          <a:r>
            <a:rPr lang="es-ES" sz="1800" b="1" cap="small" baseline="0">
              <a:latin typeface="Franklin Gothic Book" panose="020B0503020102020204" pitchFamily="34" charset="0"/>
            </a:rPr>
            <a:t>Principios y  Deberes</a:t>
          </a:r>
        </a:p>
      </dgm:t>
    </dgm:pt>
    <dgm:pt modelId="{292767F4-692A-4F29-9D98-03FF73EA3599}" type="parTrans" cxnId="{3194FBA5-D86F-44EC-B599-C8DF255514B7}">
      <dgm:prSet/>
      <dgm:spPr/>
      <dgm:t>
        <a:bodyPr/>
        <a:lstStyle/>
        <a:p>
          <a:endParaRPr lang="es-ES" sz="1800">
            <a:latin typeface="Franklin Gothic Book" panose="020B0503020102020204" pitchFamily="34" charset="0"/>
          </a:endParaRPr>
        </a:p>
      </dgm:t>
    </dgm:pt>
    <dgm:pt modelId="{934D93EF-DEE0-4C0C-B051-3DD498A96838}" type="sibTrans" cxnId="{3194FBA5-D86F-44EC-B599-C8DF255514B7}">
      <dgm:prSet/>
      <dgm:spPr/>
      <dgm:t>
        <a:bodyPr/>
        <a:lstStyle/>
        <a:p>
          <a:endParaRPr lang="es-ES" sz="1800">
            <a:latin typeface="Franklin Gothic Book" panose="020B0503020102020204" pitchFamily="34" charset="0"/>
          </a:endParaRPr>
        </a:p>
      </dgm:t>
    </dgm:pt>
    <dgm:pt modelId="{45E1FC02-39DC-4C58-B73E-57E631174963}">
      <dgm:prSet phldrT="[Texto]" custT="1"/>
      <dgm:spPr/>
      <dgm:t>
        <a:bodyPr/>
        <a:lstStyle/>
        <a:p>
          <a:r>
            <a:rPr lang="es-ES" sz="1800" b="1" cap="small" baseline="0">
              <a:latin typeface="Franklin Gothic Book" panose="020B0503020102020204" pitchFamily="34" charset="0"/>
            </a:rPr>
            <a:t>Derechos de los titulares y su ejercicio</a:t>
          </a:r>
        </a:p>
      </dgm:t>
    </dgm:pt>
    <dgm:pt modelId="{654A2E27-C08B-4C1E-A5E9-FC263DEEB82D}" type="parTrans" cxnId="{304C8546-B07D-4451-B2FB-B879FF50C2C9}">
      <dgm:prSet/>
      <dgm:spPr/>
      <dgm:t>
        <a:bodyPr/>
        <a:lstStyle/>
        <a:p>
          <a:endParaRPr lang="es-ES" sz="1800">
            <a:latin typeface="Franklin Gothic Book" panose="020B0503020102020204" pitchFamily="34" charset="0"/>
          </a:endParaRPr>
        </a:p>
      </dgm:t>
    </dgm:pt>
    <dgm:pt modelId="{0374C648-F4BF-4425-B14A-511846CC3AF9}" type="sibTrans" cxnId="{304C8546-B07D-4451-B2FB-B879FF50C2C9}">
      <dgm:prSet/>
      <dgm:spPr/>
      <dgm:t>
        <a:bodyPr/>
        <a:lstStyle/>
        <a:p>
          <a:endParaRPr lang="es-ES" sz="1800">
            <a:latin typeface="Franklin Gothic Book" panose="020B0503020102020204" pitchFamily="34" charset="0"/>
          </a:endParaRPr>
        </a:p>
      </dgm:t>
    </dgm:pt>
    <dgm:pt modelId="{19FA1721-EE25-4818-8E02-EA9F32A23AE8}">
      <dgm:prSet phldrT="[Texto]" custT="1"/>
      <dgm:spPr/>
      <dgm:t>
        <a:bodyPr/>
        <a:lstStyle/>
        <a:p>
          <a:r>
            <a:rPr lang="es-MX" sz="1800" b="1" cap="small" baseline="0">
              <a:latin typeface="Franklin Gothic Book" panose="020B0503020102020204" pitchFamily="34" charset="0"/>
            </a:rPr>
            <a:t>El INFO y la protección de datos personales</a:t>
          </a:r>
          <a:endParaRPr lang="es-ES" sz="1800" b="1" cap="small" baseline="0">
            <a:latin typeface="Franklin Gothic Book" panose="020B0503020102020204" pitchFamily="34" charset="0"/>
          </a:endParaRPr>
        </a:p>
      </dgm:t>
    </dgm:pt>
    <dgm:pt modelId="{D620D8B6-D83D-41B2-AABC-5508830D4E43}" type="parTrans" cxnId="{50BDCCA1-021E-40DF-9478-D2FE941ECBD1}">
      <dgm:prSet/>
      <dgm:spPr/>
      <dgm:t>
        <a:bodyPr/>
        <a:lstStyle/>
        <a:p>
          <a:endParaRPr lang="es-ES" sz="1800">
            <a:latin typeface="Franklin Gothic Book" panose="020B0503020102020204" pitchFamily="34" charset="0"/>
          </a:endParaRPr>
        </a:p>
      </dgm:t>
    </dgm:pt>
    <dgm:pt modelId="{9D920A86-9073-4300-AE10-4940D4DCCF28}" type="sibTrans" cxnId="{50BDCCA1-021E-40DF-9478-D2FE941ECBD1}">
      <dgm:prSet/>
      <dgm:spPr/>
      <dgm:t>
        <a:bodyPr/>
        <a:lstStyle/>
        <a:p>
          <a:endParaRPr lang="es-ES" sz="1800">
            <a:latin typeface="Franklin Gothic Book" panose="020B0503020102020204" pitchFamily="34" charset="0"/>
          </a:endParaRPr>
        </a:p>
      </dgm:t>
    </dgm:pt>
    <dgm:pt modelId="{B3A5081F-C1E3-4399-89EC-C8DE1EE8B284}">
      <dgm:prSet phldrT="[Texto]" custT="1"/>
      <dgm:spPr/>
      <dgm:t>
        <a:bodyPr/>
        <a:lstStyle/>
        <a:p>
          <a:r>
            <a:rPr lang="es-MX" sz="1800" b="1" cap="small" baseline="0">
              <a:latin typeface="Franklin Gothic Book" panose="020B0503020102020204" pitchFamily="34" charset="0"/>
            </a:rPr>
            <a:t>Procedimiento de impugnación en materia de protección de datos personales en posesión de sujetos obligados</a:t>
          </a:r>
          <a:endParaRPr lang="es-ES" sz="1800" b="1" cap="small" baseline="0">
            <a:latin typeface="Franklin Gothic Book" panose="020B0503020102020204" pitchFamily="34" charset="0"/>
          </a:endParaRPr>
        </a:p>
      </dgm:t>
    </dgm:pt>
    <dgm:pt modelId="{DC10FC0B-D036-4999-8C56-833A125731BB}" type="parTrans" cxnId="{6B2B4EA8-EB15-443D-9B93-EF538490D17C}">
      <dgm:prSet/>
      <dgm:spPr/>
      <dgm:t>
        <a:bodyPr/>
        <a:lstStyle/>
        <a:p>
          <a:endParaRPr lang="es-ES" sz="1800">
            <a:latin typeface="Franklin Gothic Book" panose="020B0503020102020204" pitchFamily="34" charset="0"/>
          </a:endParaRPr>
        </a:p>
      </dgm:t>
    </dgm:pt>
    <dgm:pt modelId="{D66CFBEC-5B90-40E5-9982-2EE048A12226}" type="sibTrans" cxnId="{6B2B4EA8-EB15-443D-9B93-EF538490D17C}">
      <dgm:prSet/>
      <dgm:spPr/>
      <dgm:t>
        <a:bodyPr/>
        <a:lstStyle/>
        <a:p>
          <a:endParaRPr lang="es-ES" sz="1800">
            <a:latin typeface="Franklin Gothic Book" panose="020B0503020102020204" pitchFamily="34" charset="0"/>
          </a:endParaRPr>
        </a:p>
      </dgm:t>
    </dgm:pt>
    <dgm:pt modelId="{A76932D5-2594-4B20-B026-080C9F228DF3}">
      <dgm:prSet phldrT="[Texto]" custT="1"/>
      <dgm:spPr/>
      <dgm:t>
        <a:bodyPr/>
        <a:lstStyle/>
        <a:p>
          <a:r>
            <a:rPr lang="es-MX" sz="1800" b="1" cap="small" baseline="0">
              <a:latin typeface="Franklin Gothic Book" panose="020B0503020102020204" pitchFamily="34" charset="0"/>
            </a:rPr>
            <a:t>Medidas de apremio y responsabilidades.</a:t>
          </a:r>
          <a:endParaRPr lang="es-ES" sz="1800" b="1" cap="small" baseline="0">
            <a:latin typeface="Franklin Gothic Book" panose="020B0503020102020204" pitchFamily="34" charset="0"/>
          </a:endParaRPr>
        </a:p>
      </dgm:t>
    </dgm:pt>
    <dgm:pt modelId="{AC27C6A1-654F-4518-8758-18533524E92D}" type="parTrans" cxnId="{28561F63-D1F2-465B-8FAE-587349D4B58D}">
      <dgm:prSet/>
      <dgm:spPr/>
      <dgm:t>
        <a:bodyPr/>
        <a:lstStyle/>
        <a:p>
          <a:endParaRPr lang="es-ES" sz="1800">
            <a:latin typeface="Franklin Gothic Book" panose="020B0503020102020204" pitchFamily="34" charset="0"/>
          </a:endParaRPr>
        </a:p>
      </dgm:t>
    </dgm:pt>
    <dgm:pt modelId="{269F693E-AB5A-4BAF-B0F5-A81DFDD2EF4A}" type="sibTrans" cxnId="{28561F63-D1F2-465B-8FAE-587349D4B58D}">
      <dgm:prSet/>
      <dgm:spPr/>
      <dgm:t>
        <a:bodyPr/>
        <a:lstStyle/>
        <a:p>
          <a:endParaRPr lang="es-ES" sz="1800">
            <a:latin typeface="Franklin Gothic Book" panose="020B0503020102020204" pitchFamily="34" charset="0"/>
          </a:endParaRPr>
        </a:p>
      </dgm:t>
    </dgm:pt>
    <dgm:pt modelId="{62E2A251-E03B-4044-B23A-DB39549BF87A}">
      <dgm:prSet phldrT="[Texto]" custT="1"/>
      <dgm:spPr/>
      <dgm:t>
        <a:bodyPr/>
        <a:lstStyle/>
        <a:p>
          <a:r>
            <a:rPr lang="es-MX" sz="1800" b="1" cap="small" baseline="0">
              <a:solidFill>
                <a:srgbClr val="E01279"/>
              </a:solidFill>
              <a:latin typeface="Franklin Gothic Book" panose="020B0503020102020204" pitchFamily="34" charset="0"/>
            </a:rPr>
            <a:t>Módulo 2</a:t>
          </a:r>
          <a:r>
            <a:rPr lang="es-MX" sz="1800" b="1" cap="small" baseline="0">
              <a:solidFill>
                <a:srgbClr val="C929AB"/>
              </a:solidFill>
              <a:latin typeface="Franklin Gothic Book" panose="020B0503020102020204" pitchFamily="34" charset="0"/>
            </a:rPr>
            <a:t>. </a:t>
          </a:r>
          <a:r>
            <a:rPr lang="es-MX" sz="1800" b="1" cap="small" baseline="0">
              <a:latin typeface="Franklin Gothic Book" panose="020B0503020102020204" pitchFamily="34" charset="0"/>
            </a:rPr>
            <a:t>Evolución de la protección de datos personales en posesión de sujetos obligados en la ciudad de México </a:t>
          </a:r>
          <a:endParaRPr lang="es-ES" sz="1800" b="1" cap="small" baseline="0">
            <a:latin typeface="Franklin Gothic Book" panose="020B0503020102020204" pitchFamily="34" charset="0"/>
          </a:endParaRPr>
        </a:p>
      </dgm:t>
    </dgm:pt>
    <dgm:pt modelId="{D8DEB29E-640E-47F9-A097-A49529322C17}" type="parTrans" cxnId="{C7340E7A-29D6-4BA8-A4A6-3E3100C76E1C}">
      <dgm:prSet/>
      <dgm:spPr/>
      <dgm:t>
        <a:bodyPr/>
        <a:lstStyle/>
        <a:p>
          <a:endParaRPr lang="es-ES" sz="1800">
            <a:latin typeface="Franklin Gothic Book" panose="020B0503020102020204" pitchFamily="34" charset="0"/>
          </a:endParaRPr>
        </a:p>
      </dgm:t>
    </dgm:pt>
    <dgm:pt modelId="{7F972AFC-BA0F-4B05-B67C-105CA44451F5}" type="sibTrans" cxnId="{C7340E7A-29D6-4BA8-A4A6-3E3100C76E1C}">
      <dgm:prSet/>
      <dgm:spPr/>
      <dgm:t>
        <a:bodyPr/>
        <a:lstStyle/>
        <a:p>
          <a:endParaRPr lang="es-ES" sz="1800">
            <a:latin typeface="Franklin Gothic Book" panose="020B0503020102020204" pitchFamily="34" charset="0"/>
          </a:endParaRPr>
        </a:p>
      </dgm:t>
    </dgm:pt>
    <dgm:pt modelId="{77B05099-D85A-4B87-A590-21C466ED5073}">
      <dgm:prSet phldrT="[Texto]" custT="1"/>
      <dgm:spPr/>
      <dgm:t>
        <a:bodyPr/>
        <a:lstStyle/>
        <a:p>
          <a:r>
            <a:rPr lang="es-MX" sz="1800" b="1" cap="small" baseline="0">
              <a:latin typeface="Franklin Gothic Book" panose="020B0503020102020204" pitchFamily="34" charset="0"/>
            </a:rPr>
            <a:t>Órganos en materia de protección de datos personales en posesión de sujetos obligados </a:t>
          </a:r>
          <a:endParaRPr lang="es-ES" sz="1800" b="1" cap="small" baseline="0">
            <a:latin typeface="Franklin Gothic Book" panose="020B0503020102020204" pitchFamily="34" charset="0"/>
          </a:endParaRPr>
        </a:p>
      </dgm:t>
    </dgm:pt>
    <dgm:pt modelId="{1BD7C67A-9AB9-4632-BC63-E2F52B3DC263}" type="parTrans" cxnId="{F8515062-AB2C-4348-8F9F-A592E41823C4}">
      <dgm:prSet/>
      <dgm:spPr/>
      <dgm:t>
        <a:bodyPr/>
        <a:lstStyle/>
        <a:p>
          <a:endParaRPr lang="es-ES" sz="1800">
            <a:latin typeface="Franklin Gothic Book" panose="020B0503020102020204" pitchFamily="34" charset="0"/>
          </a:endParaRPr>
        </a:p>
      </dgm:t>
    </dgm:pt>
    <dgm:pt modelId="{2EB4C60D-7F00-4EC0-A138-9F51C5A38173}" type="sibTrans" cxnId="{F8515062-AB2C-4348-8F9F-A592E41823C4}">
      <dgm:prSet/>
      <dgm:spPr/>
      <dgm:t>
        <a:bodyPr/>
        <a:lstStyle/>
        <a:p>
          <a:endParaRPr lang="es-ES" sz="1800">
            <a:latin typeface="Franklin Gothic Book" panose="020B0503020102020204" pitchFamily="34" charset="0"/>
          </a:endParaRPr>
        </a:p>
      </dgm:t>
    </dgm:pt>
    <dgm:pt modelId="{05DE3EE5-E7E5-420E-949A-518EC584DCB5}" type="pres">
      <dgm:prSet presAssocID="{6B92A055-9A96-4515-A354-904F1DC23A46}" presName="linear" presStyleCnt="0">
        <dgm:presLayoutVars>
          <dgm:dir/>
          <dgm:animLvl val="lvl"/>
          <dgm:resizeHandles val="exact"/>
        </dgm:presLayoutVars>
      </dgm:prSet>
      <dgm:spPr/>
    </dgm:pt>
    <dgm:pt modelId="{8DF144BC-74F9-4518-8FC7-B2ECE01AB0F0}" type="pres">
      <dgm:prSet presAssocID="{E439FA1D-84F8-4553-9766-0F4C88D12CC5}" presName="parentLin" presStyleCnt="0"/>
      <dgm:spPr/>
    </dgm:pt>
    <dgm:pt modelId="{284048A0-9676-4C43-9F20-3C843C5AF015}" type="pres">
      <dgm:prSet presAssocID="{E439FA1D-84F8-4553-9766-0F4C88D12CC5}" presName="parentLeftMargin" presStyleLbl="node1" presStyleIdx="0" presStyleCnt="3"/>
      <dgm:spPr/>
    </dgm:pt>
    <dgm:pt modelId="{BCFB351C-32CE-4A1B-A66B-CE2235F79D16}" type="pres">
      <dgm:prSet presAssocID="{E439FA1D-84F8-4553-9766-0F4C88D12CC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3AB822B-10A8-4C02-9FDF-2BCFA1FC4F75}" type="pres">
      <dgm:prSet presAssocID="{E439FA1D-84F8-4553-9766-0F4C88D12CC5}" presName="negativeSpace" presStyleCnt="0"/>
      <dgm:spPr/>
    </dgm:pt>
    <dgm:pt modelId="{B35F2CC7-2DB1-464D-B43B-D3058B04F6E2}" type="pres">
      <dgm:prSet presAssocID="{E439FA1D-84F8-4553-9766-0F4C88D12CC5}" presName="childText" presStyleLbl="conFgAcc1" presStyleIdx="0" presStyleCnt="3">
        <dgm:presLayoutVars>
          <dgm:bulletEnabled val="1"/>
        </dgm:presLayoutVars>
      </dgm:prSet>
      <dgm:spPr/>
    </dgm:pt>
    <dgm:pt modelId="{470EED2E-2B07-466C-A89A-303A9E6EB931}" type="pres">
      <dgm:prSet presAssocID="{457E091D-031B-4112-98AB-C267B7D84C5C}" presName="spaceBetweenRectangles" presStyleCnt="0"/>
      <dgm:spPr/>
    </dgm:pt>
    <dgm:pt modelId="{EE2A5D18-9093-4616-9B83-973A19B064E6}" type="pres">
      <dgm:prSet presAssocID="{62E2A251-E03B-4044-B23A-DB39549BF87A}" presName="parentLin" presStyleCnt="0"/>
      <dgm:spPr/>
    </dgm:pt>
    <dgm:pt modelId="{885EEB2F-F9FA-4D21-9919-43F4CC9ADEF7}" type="pres">
      <dgm:prSet presAssocID="{62E2A251-E03B-4044-B23A-DB39549BF87A}" presName="parentLeftMargin" presStyleLbl="node1" presStyleIdx="0" presStyleCnt="3"/>
      <dgm:spPr/>
    </dgm:pt>
    <dgm:pt modelId="{6334D0D8-1183-4B2F-B3CE-D34CA63DE9D9}" type="pres">
      <dgm:prSet presAssocID="{62E2A251-E03B-4044-B23A-DB39549BF87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C419F0-A5DA-4588-A7AC-2866286AC146}" type="pres">
      <dgm:prSet presAssocID="{62E2A251-E03B-4044-B23A-DB39549BF87A}" presName="negativeSpace" presStyleCnt="0"/>
      <dgm:spPr/>
    </dgm:pt>
    <dgm:pt modelId="{6CF461CF-4DCE-41E8-A77C-65BAB98F4E18}" type="pres">
      <dgm:prSet presAssocID="{62E2A251-E03B-4044-B23A-DB39549BF87A}" presName="childText" presStyleLbl="conFgAcc1" presStyleIdx="1" presStyleCnt="3">
        <dgm:presLayoutVars>
          <dgm:bulletEnabled val="1"/>
        </dgm:presLayoutVars>
      </dgm:prSet>
      <dgm:spPr/>
    </dgm:pt>
    <dgm:pt modelId="{22EC7F56-1726-449E-8C65-DF7623E359E9}" type="pres">
      <dgm:prSet presAssocID="{7F972AFC-BA0F-4B05-B67C-105CA44451F5}" presName="spaceBetweenRectangles" presStyleCnt="0"/>
      <dgm:spPr/>
    </dgm:pt>
    <dgm:pt modelId="{FE366C68-296A-48E3-9ACF-33678A43F526}" type="pres">
      <dgm:prSet presAssocID="{64993395-1C40-4C71-9879-D6483C58BCCA}" presName="parentLin" presStyleCnt="0"/>
      <dgm:spPr/>
    </dgm:pt>
    <dgm:pt modelId="{BFD09BFE-43E5-4410-8094-19DE6BECF9E6}" type="pres">
      <dgm:prSet presAssocID="{64993395-1C40-4C71-9879-D6483C58BCCA}" presName="parentLeftMargin" presStyleLbl="node1" presStyleIdx="1" presStyleCnt="3"/>
      <dgm:spPr/>
    </dgm:pt>
    <dgm:pt modelId="{C0F1F1E6-7E36-40D1-A122-92D0C9E48F57}" type="pres">
      <dgm:prSet presAssocID="{64993395-1C40-4C71-9879-D6483C58BCC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D16676E-D678-4107-B7E5-14263A25C7D3}" type="pres">
      <dgm:prSet presAssocID="{64993395-1C40-4C71-9879-D6483C58BCCA}" presName="negativeSpace" presStyleCnt="0"/>
      <dgm:spPr/>
    </dgm:pt>
    <dgm:pt modelId="{71D576A5-0F83-431D-B74A-D698002ACF48}" type="pres">
      <dgm:prSet presAssocID="{64993395-1C40-4C71-9879-D6483C58BCC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E680802-70FF-40A7-B7D1-4C8E867DB596}" type="presOf" srcId="{E439FA1D-84F8-4553-9766-0F4C88D12CC5}" destId="{284048A0-9676-4C43-9F20-3C843C5AF015}" srcOrd="0" destOrd="0" presId="urn:microsoft.com/office/officeart/2005/8/layout/list1"/>
    <dgm:cxn modelId="{146AA80B-AA7E-4FE5-B356-858D80C259D3}" srcId="{6B92A055-9A96-4515-A354-904F1DC23A46}" destId="{E439FA1D-84F8-4553-9766-0F4C88D12CC5}" srcOrd="0" destOrd="0" parTransId="{2A682840-9952-4A18-B295-649730E59C28}" sibTransId="{457E091D-031B-4112-98AB-C267B7D84C5C}"/>
    <dgm:cxn modelId="{84B58216-D74E-447D-AA22-92A905756108}" type="presOf" srcId="{19FA1721-EE25-4818-8E02-EA9F32A23AE8}" destId="{71D576A5-0F83-431D-B74A-D698002ACF48}" srcOrd="0" destOrd="3" presId="urn:microsoft.com/office/officeart/2005/8/layout/list1"/>
    <dgm:cxn modelId="{4B72112C-7892-4B5A-8593-80F420D2EAB6}" type="presOf" srcId="{45E1FC02-39DC-4C58-B73E-57E631174963}" destId="{71D576A5-0F83-431D-B74A-D698002ACF48}" srcOrd="0" destOrd="1" presId="urn:microsoft.com/office/officeart/2005/8/layout/list1"/>
    <dgm:cxn modelId="{5C2DA135-56D6-4F6D-B3A0-0FE48CDB3E4B}" type="presOf" srcId="{A76932D5-2594-4B20-B026-080C9F228DF3}" destId="{71D576A5-0F83-431D-B74A-D698002ACF48}" srcOrd="0" destOrd="5" presId="urn:microsoft.com/office/officeart/2005/8/layout/list1"/>
    <dgm:cxn modelId="{92EAB639-4008-4896-9A30-B4CC15612AEA}" type="presOf" srcId="{6B92A055-9A96-4515-A354-904F1DC23A46}" destId="{05DE3EE5-E7E5-420E-949A-518EC584DCB5}" srcOrd="0" destOrd="0" presId="urn:microsoft.com/office/officeart/2005/8/layout/list1"/>
    <dgm:cxn modelId="{23268040-E4D3-43AB-86FB-285CB04B6977}" type="presOf" srcId="{64993395-1C40-4C71-9879-D6483C58BCCA}" destId="{BFD09BFE-43E5-4410-8094-19DE6BECF9E6}" srcOrd="0" destOrd="0" presId="urn:microsoft.com/office/officeart/2005/8/layout/list1"/>
    <dgm:cxn modelId="{9CD7B840-D0A5-4EC3-B638-EB9868906325}" type="presOf" srcId="{E439FA1D-84F8-4553-9766-0F4C88D12CC5}" destId="{BCFB351C-32CE-4A1B-A66B-CE2235F79D16}" srcOrd="1" destOrd="0" presId="urn:microsoft.com/office/officeart/2005/8/layout/list1"/>
    <dgm:cxn modelId="{F8515062-AB2C-4348-8F9F-A592E41823C4}" srcId="{64993395-1C40-4C71-9879-D6483C58BCCA}" destId="{77B05099-D85A-4B87-A590-21C466ED5073}" srcOrd="2" destOrd="0" parTransId="{1BD7C67A-9AB9-4632-BC63-E2F52B3DC263}" sibTransId="{2EB4C60D-7F00-4EC0-A138-9F51C5A38173}"/>
    <dgm:cxn modelId="{28561F63-D1F2-465B-8FAE-587349D4B58D}" srcId="{64993395-1C40-4C71-9879-D6483C58BCCA}" destId="{A76932D5-2594-4B20-B026-080C9F228DF3}" srcOrd="5" destOrd="0" parTransId="{AC27C6A1-654F-4518-8758-18533524E92D}" sibTransId="{269F693E-AB5A-4BAF-B0F5-A81DFDD2EF4A}"/>
    <dgm:cxn modelId="{304C8546-B07D-4451-B2FB-B879FF50C2C9}" srcId="{64993395-1C40-4C71-9879-D6483C58BCCA}" destId="{45E1FC02-39DC-4C58-B73E-57E631174963}" srcOrd="1" destOrd="0" parTransId="{654A2E27-C08B-4C1E-A5E9-FC263DEEB82D}" sibTransId="{0374C648-F4BF-4425-B14A-511846CC3AF9}"/>
    <dgm:cxn modelId="{1A033575-B537-4A9F-89C8-43DC1E882A8C}" srcId="{6B92A055-9A96-4515-A354-904F1DC23A46}" destId="{64993395-1C40-4C71-9879-D6483C58BCCA}" srcOrd="2" destOrd="0" parTransId="{2A1513F2-64B0-449F-BD65-8B792B655492}" sibTransId="{F81B5069-77BD-4079-AB7B-40C07DDE5E08}"/>
    <dgm:cxn modelId="{C7340E7A-29D6-4BA8-A4A6-3E3100C76E1C}" srcId="{6B92A055-9A96-4515-A354-904F1DC23A46}" destId="{62E2A251-E03B-4044-B23A-DB39549BF87A}" srcOrd="1" destOrd="0" parTransId="{D8DEB29E-640E-47F9-A097-A49529322C17}" sibTransId="{7F972AFC-BA0F-4B05-B67C-105CA44451F5}"/>
    <dgm:cxn modelId="{50BDCCA1-021E-40DF-9478-D2FE941ECBD1}" srcId="{64993395-1C40-4C71-9879-D6483C58BCCA}" destId="{19FA1721-EE25-4818-8E02-EA9F32A23AE8}" srcOrd="3" destOrd="0" parTransId="{D620D8B6-D83D-41B2-AABC-5508830D4E43}" sibTransId="{9D920A86-9073-4300-AE10-4940D4DCCF28}"/>
    <dgm:cxn modelId="{3194FBA5-D86F-44EC-B599-C8DF255514B7}" srcId="{64993395-1C40-4C71-9879-D6483C58BCCA}" destId="{2138C35B-29CE-4E27-B8DC-5E88F5FC0EC2}" srcOrd="0" destOrd="0" parTransId="{292767F4-692A-4F29-9D98-03FF73EA3599}" sibTransId="{934D93EF-DEE0-4C0C-B051-3DD498A96838}"/>
    <dgm:cxn modelId="{6B2B4EA8-EB15-443D-9B93-EF538490D17C}" srcId="{64993395-1C40-4C71-9879-D6483C58BCCA}" destId="{B3A5081F-C1E3-4399-89EC-C8DE1EE8B284}" srcOrd="4" destOrd="0" parTransId="{DC10FC0B-D036-4999-8C56-833A125731BB}" sibTransId="{D66CFBEC-5B90-40E5-9982-2EE048A12226}"/>
    <dgm:cxn modelId="{AF1292B6-0C68-4134-85BE-1080AD659621}" type="presOf" srcId="{64993395-1C40-4C71-9879-D6483C58BCCA}" destId="{C0F1F1E6-7E36-40D1-A122-92D0C9E48F57}" srcOrd="1" destOrd="0" presId="urn:microsoft.com/office/officeart/2005/8/layout/list1"/>
    <dgm:cxn modelId="{089896BD-CB03-4790-845D-7EDBF9341082}" type="presOf" srcId="{62E2A251-E03B-4044-B23A-DB39549BF87A}" destId="{6334D0D8-1183-4B2F-B3CE-D34CA63DE9D9}" srcOrd="1" destOrd="0" presId="urn:microsoft.com/office/officeart/2005/8/layout/list1"/>
    <dgm:cxn modelId="{873E42D6-1149-42E3-B538-490C70D7C315}" type="presOf" srcId="{2138C35B-29CE-4E27-B8DC-5E88F5FC0EC2}" destId="{71D576A5-0F83-431D-B74A-D698002ACF48}" srcOrd="0" destOrd="0" presId="urn:microsoft.com/office/officeart/2005/8/layout/list1"/>
    <dgm:cxn modelId="{F5ACC7DF-7699-404E-A14C-3DE042B66769}" type="presOf" srcId="{B3A5081F-C1E3-4399-89EC-C8DE1EE8B284}" destId="{71D576A5-0F83-431D-B74A-D698002ACF48}" srcOrd="0" destOrd="4" presId="urn:microsoft.com/office/officeart/2005/8/layout/list1"/>
    <dgm:cxn modelId="{B28E1DE3-875E-4587-AE10-72951403FA79}" type="presOf" srcId="{62E2A251-E03B-4044-B23A-DB39549BF87A}" destId="{885EEB2F-F9FA-4D21-9919-43F4CC9ADEF7}" srcOrd="0" destOrd="0" presId="urn:microsoft.com/office/officeart/2005/8/layout/list1"/>
    <dgm:cxn modelId="{555C77E4-3292-4320-A857-DD3F047F90F2}" type="presOf" srcId="{77B05099-D85A-4B87-A590-21C466ED5073}" destId="{71D576A5-0F83-431D-B74A-D698002ACF48}" srcOrd="0" destOrd="2" presId="urn:microsoft.com/office/officeart/2005/8/layout/list1"/>
    <dgm:cxn modelId="{3CFF3AD4-AF87-4F85-A963-62BF6DA3D326}" type="presParOf" srcId="{05DE3EE5-E7E5-420E-949A-518EC584DCB5}" destId="{8DF144BC-74F9-4518-8FC7-B2ECE01AB0F0}" srcOrd="0" destOrd="0" presId="urn:microsoft.com/office/officeart/2005/8/layout/list1"/>
    <dgm:cxn modelId="{7A2988B0-FEFD-45E4-937E-215B181DA7CE}" type="presParOf" srcId="{8DF144BC-74F9-4518-8FC7-B2ECE01AB0F0}" destId="{284048A0-9676-4C43-9F20-3C843C5AF015}" srcOrd="0" destOrd="0" presId="urn:microsoft.com/office/officeart/2005/8/layout/list1"/>
    <dgm:cxn modelId="{F696EB8B-E17F-4D9A-8AAA-23E75B67F36A}" type="presParOf" srcId="{8DF144BC-74F9-4518-8FC7-B2ECE01AB0F0}" destId="{BCFB351C-32CE-4A1B-A66B-CE2235F79D16}" srcOrd="1" destOrd="0" presId="urn:microsoft.com/office/officeart/2005/8/layout/list1"/>
    <dgm:cxn modelId="{3C5BD686-DAF2-4E8E-ADE1-F4525F6F2C3C}" type="presParOf" srcId="{05DE3EE5-E7E5-420E-949A-518EC584DCB5}" destId="{33AB822B-10A8-4C02-9FDF-2BCFA1FC4F75}" srcOrd="1" destOrd="0" presId="urn:microsoft.com/office/officeart/2005/8/layout/list1"/>
    <dgm:cxn modelId="{7BCA92C6-8B88-4B63-9547-EA3E40F78EBA}" type="presParOf" srcId="{05DE3EE5-E7E5-420E-949A-518EC584DCB5}" destId="{B35F2CC7-2DB1-464D-B43B-D3058B04F6E2}" srcOrd="2" destOrd="0" presId="urn:microsoft.com/office/officeart/2005/8/layout/list1"/>
    <dgm:cxn modelId="{DD213F76-DC9B-4774-802E-4DBB9738CD0D}" type="presParOf" srcId="{05DE3EE5-E7E5-420E-949A-518EC584DCB5}" destId="{470EED2E-2B07-466C-A89A-303A9E6EB931}" srcOrd="3" destOrd="0" presId="urn:microsoft.com/office/officeart/2005/8/layout/list1"/>
    <dgm:cxn modelId="{7861DE18-54C2-4DCA-B7B1-A21C79EFF152}" type="presParOf" srcId="{05DE3EE5-E7E5-420E-949A-518EC584DCB5}" destId="{EE2A5D18-9093-4616-9B83-973A19B064E6}" srcOrd="4" destOrd="0" presId="urn:microsoft.com/office/officeart/2005/8/layout/list1"/>
    <dgm:cxn modelId="{185E1F1F-2E78-4770-915F-B901A68A8B81}" type="presParOf" srcId="{EE2A5D18-9093-4616-9B83-973A19B064E6}" destId="{885EEB2F-F9FA-4D21-9919-43F4CC9ADEF7}" srcOrd="0" destOrd="0" presId="urn:microsoft.com/office/officeart/2005/8/layout/list1"/>
    <dgm:cxn modelId="{81C3276D-A4FF-4F74-A769-564562317B09}" type="presParOf" srcId="{EE2A5D18-9093-4616-9B83-973A19B064E6}" destId="{6334D0D8-1183-4B2F-B3CE-D34CA63DE9D9}" srcOrd="1" destOrd="0" presId="urn:microsoft.com/office/officeart/2005/8/layout/list1"/>
    <dgm:cxn modelId="{5DA3BD8A-8988-4DCC-9D5E-58A68D16279E}" type="presParOf" srcId="{05DE3EE5-E7E5-420E-949A-518EC584DCB5}" destId="{E2C419F0-A5DA-4588-A7AC-2866286AC146}" srcOrd="5" destOrd="0" presId="urn:microsoft.com/office/officeart/2005/8/layout/list1"/>
    <dgm:cxn modelId="{3E143022-7D04-4F2C-A138-FE2DC5888AE2}" type="presParOf" srcId="{05DE3EE5-E7E5-420E-949A-518EC584DCB5}" destId="{6CF461CF-4DCE-41E8-A77C-65BAB98F4E18}" srcOrd="6" destOrd="0" presId="urn:microsoft.com/office/officeart/2005/8/layout/list1"/>
    <dgm:cxn modelId="{0219C278-DA25-405F-AA55-94F1E422B4B0}" type="presParOf" srcId="{05DE3EE5-E7E5-420E-949A-518EC584DCB5}" destId="{22EC7F56-1726-449E-8C65-DF7623E359E9}" srcOrd="7" destOrd="0" presId="urn:microsoft.com/office/officeart/2005/8/layout/list1"/>
    <dgm:cxn modelId="{9B12ED99-4F4B-4012-97F3-412956369039}" type="presParOf" srcId="{05DE3EE5-E7E5-420E-949A-518EC584DCB5}" destId="{FE366C68-296A-48E3-9ACF-33678A43F526}" srcOrd="8" destOrd="0" presId="urn:microsoft.com/office/officeart/2005/8/layout/list1"/>
    <dgm:cxn modelId="{B74FC27D-DC80-4DE2-9D17-900414B22A76}" type="presParOf" srcId="{FE366C68-296A-48E3-9ACF-33678A43F526}" destId="{BFD09BFE-43E5-4410-8094-19DE6BECF9E6}" srcOrd="0" destOrd="0" presId="urn:microsoft.com/office/officeart/2005/8/layout/list1"/>
    <dgm:cxn modelId="{15E5EB6D-1626-4D81-961D-B81565504395}" type="presParOf" srcId="{FE366C68-296A-48E3-9ACF-33678A43F526}" destId="{C0F1F1E6-7E36-40D1-A122-92D0C9E48F57}" srcOrd="1" destOrd="0" presId="urn:microsoft.com/office/officeart/2005/8/layout/list1"/>
    <dgm:cxn modelId="{28F6BCDE-58B7-44EC-84FE-BF31022FB4AC}" type="presParOf" srcId="{05DE3EE5-E7E5-420E-949A-518EC584DCB5}" destId="{6D16676E-D678-4107-B7E5-14263A25C7D3}" srcOrd="9" destOrd="0" presId="urn:microsoft.com/office/officeart/2005/8/layout/list1"/>
    <dgm:cxn modelId="{1378A02D-490E-40B9-BB91-D7316354A876}" type="presParOf" srcId="{05DE3EE5-E7E5-420E-949A-518EC584DCB5}" destId="{71D576A5-0F83-431D-B74A-D698002ACF4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693E04-5665-42A1-8571-066D39F68F92}" type="doc">
      <dgm:prSet loTypeId="urn:microsoft.com/office/officeart/2005/8/layout/lProcess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960FB49F-38F3-461B-B6B6-0B3E07DECDDE}">
      <dgm:prSet phldrT="[Texto]"/>
      <dgm:spPr/>
      <dgm:t>
        <a:bodyPr/>
        <a:lstStyle/>
        <a:p>
          <a:pPr>
            <a:buNone/>
          </a:pPr>
          <a:r>
            <a:rPr lang="es-MX" b="1">
              <a:latin typeface="Franklin Gothic Medium" panose="020B0603020102020204" pitchFamily="34" charset="0"/>
            </a:rPr>
            <a:t>Lealtad</a:t>
          </a:r>
          <a:endParaRPr lang="es-MX">
            <a:latin typeface="Franklin Gothic Medium" panose="020B0603020102020204" pitchFamily="34" charset="0"/>
          </a:endParaRPr>
        </a:p>
      </dgm:t>
    </dgm:pt>
    <dgm:pt modelId="{FFD0341A-31D1-49FE-B20D-C9A8E5DB6969}" type="parTrans" cxnId="{2624ED5E-51F0-4ECD-9BF9-C453E8EB102D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A156CDBE-D5BF-4EAA-A4F0-86A0C994F47D}" type="sibTrans" cxnId="{2624ED5E-51F0-4ECD-9BF9-C453E8EB102D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A3F324A9-4A9F-4D8A-9431-E2DEFA483309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b="1" u="none">
              <a:latin typeface="Franklin Gothic Medium" panose="020B0603020102020204" pitchFamily="34" charset="0"/>
            </a:rPr>
            <a:t>Licitud</a:t>
          </a:r>
        </a:p>
      </dgm:t>
    </dgm:pt>
    <dgm:pt modelId="{6874562B-FD33-4F2A-8F29-9263E568D89F}" type="parTrans" cxnId="{A968A14F-D90A-4C01-B4A0-F79EE731C6EB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43E79F40-9B16-4836-92FE-8163E327DC9E}" type="sibTrans" cxnId="{A968A14F-D90A-4C01-B4A0-F79EE731C6EB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FE182376-A7B2-4BF7-9C10-130BD9B1B565}">
      <dgm:prSet/>
      <dgm:spPr/>
      <dgm:t>
        <a:bodyPr/>
        <a:lstStyle/>
        <a:p>
          <a:r>
            <a:rPr lang="es-MX" b="1">
              <a:latin typeface="Franklin Gothic Medium" panose="020B0603020102020204" pitchFamily="34" charset="0"/>
            </a:rPr>
            <a:t>Proporcionalidad</a:t>
          </a:r>
        </a:p>
      </dgm:t>
    </dgm:pt>
    <dgm:pt modelId="{4AC1D722-0DE7-46F1-B6EB-018293950C87}" type="parTrans" cxnId="{06639776-3142-47FB-91A6-56695124D215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B1776D7B-EBAD-47D8-88DA-D3D98A6A7BAB}" type="sibTrans" cxnId="{06639776-3142-47FB-91A6-56695124D215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4B4139A8-4937-4ACF-BADA-0240F1419DB9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b="1">
              <a:latin typeface="Franklin Gothic Medium" panose="020B0603020102020204" pitchFamily="34" charset="0"/>
            </a:rPr>
            <a:t>Transparencia</a:t>
          </a:r>
        </a:p>
      </dgm:t>
    </dgm:pt>
    <dgm:pt modelId="{968A425D-2D77-4B43-9206-3839C2180806}" type="parTrans" cxnId="{33308D5A-A61C-48A7-88E1-F17898EFA403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EF4FEF77-BB2F-41C5-A5B6-DDEE5E4AF37C}" type="sibTrans" cxnId="{33308D5A-A61C-48A7-88E1-F17898EFA403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9D465CFB-18A0-4C69-81BF-AEC6E1413340}">
      <dgm:prSet/>
      <dgm:spPr/>
      <dgm:t>
        <a:bodyPr/>
        <a:lstStyle/>
        <a:p>
          <a:r>
            <a:rPr lang="es-MX" b="1" u="none">
              <a:latin typeface="Franklin Gothic Medium" panose="020B0603020102020204" pitchFamily="34" charset="0"/>
            </a:rPr>
            <a:t>Temporalidad</a:t>
          </a:r>
        </a:p>
      </dgm:t>
    </dgm:pt>
    <dgm:pt modelId="{1A719E63-751F-488D-9BF1-8E6E72187F43}" type="parTrans" cxnId="{EB30DEE7-EE00-4D03-93B9-11A136415D3E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61202198-FBB2-4DB1-8962-95D2CA27972F}" type="sibTrans" cxnId="{EB30DEE7-EE00-4D03-93B9-11A136415D3E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6E893983-4D53-4E31-B231-271A75A78F3E}">
      <dgm:prSet phldrT="[Texto]" custT="1"/>
      <dgm:spPr>
        <a:solidFill>
          <a:srgbClr val="B11764"/>
        </a:solidFill>
      </dgm:spPr>
      <dgm:t>
        <a:bodyPr/>
        <a:lstStyle/>
        <a:p>
          <a:pPr>
            <a:buNone/>
          </a:pPr>
          <a:r>
            <a:rPr lang="es-MX" sz="1700" b="0">
              <a:latin typeface="Franklin Gothic Medium" panose="020B0603020102020204" pitchFamily="34" charset="0"/>
            </a:rPr>
            <a:t>El tratamiento de DP se realizará sin que medie dolo, engaño o medios fraudulentos, tengan un origen lícito, y no vulneren la confianza del titular. </a:t>
          </a:r>
        </a:p>
      </dgm:t>
    </dgm:pt>
    <dgm:pt modelId="{278F07CA-1194-412D-8BD6-9921C6AC3697}" type="parTrans" cxnId="{D8CC2645-08A3-4091-9EE2-A33B9A2CE524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69111C09-E1E5-44C1-ABAB-C5AE50653CCA}" type="sibTrans" cxnId="{D8CC2645-08A3-4091-9EE2-A33B9A2CE524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16A03964-2265-436D-B961-61CE3E3B1F4A}">
      <dgm:prSet custT="1"/>
      <dgm:spPr>
        <a:solidFill>
          <a:srgbClr val="B11764"/>
        </a:solidFill>
      </dgm:spPr>
      <dgm:t>
        <a:bodyPr/>
        <a:lstStyle/>
        <a:p>
          <a:r>
            <a:rPr lang="es-MX" sz="1700" b="0" u="none">
              <a:latin typeface="Franklin Gothic Medium" panose="020B0603020102020204" pitchFamily="34" charset="0"/>
            </a:rPr>
            <a:t>El tratamiento de DP será lícito cuando el titular los entregue, previo consentimiento o en cumplimiento de una  obligación y no serán utilizados para otras finalidades.</a:t>
          </a:r>
        </a:p>
      </dgm:t>
    </dgm:pt>
    <dgm:pt modelId="{E8EC54F5-3AB9-4153-AC4F-7646AA3A9B15}" type="parTrans" cxnId="{2EF97A18-8930-41F1-826C-FC05739E5985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E19116EA-F92B-4351-BCF7-A6B6C6CB48AA}" type="sibTrans" cxnId="{2EF97A18-8930-41F1-826C-FC05739E5985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AFD9E68E-091E-4DF8-83E8-920E52544C15}">
      <dgm:prSet custT="1"/>
      <dgm:spPr>
        <a:solidFill>
          <a:srgbClr val="B11764"/>
        </a:solidFill>
      </dgm:spPr>
      <dgm:t>
        <a:bodyPr/>
        <a:lstStyle/>
        <a:p>
          <a:r>
            <a:rPr lang="es-MX" sz="1700" b="0">
              <a:latin typeface="Franklin Gothic Medium" panose="020B0603020102020204" pitchFamily="34" charset="0"/>
            </a:rPr>
            <a:t> El Responsable tratará aquellos DP que resulten necesarios, adecuados y relevantes en relación con la finalidad, para la cual se obtuvieron. </a:t>
          </a:r>
        </a:p>
      </dgm:t>
    </dgm:pt>
    <dgm:pt modelId="{F750FCDA-EB2C-475E-A5E6-68FD0486BEBB}" type="parTrans" cxnId="{A5EAAD1C-31BB-488A-89A1-EE1DA0164D30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6FCB2217-BD3E-46C9-9301-B073A7D1B8CF}" type="sibTrans" cxnId="{A5EAAD1C-31BB-488A-89A1-EE1DA0164D30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5DCE6490-1373-479A-8F00-20B4769A5437}">
      <dgm:prSet custT="1"/>
      <dgm:spPr>
        <a:solidFill>
          <a:srgbClr val="B11764"/>
        </a:solidFill>
      </dgm:spPr>
      <dgm:t>
        <a:bodyPr/>
        <a:lstStyle/>
        <a:p>
          <a:r>
            <a:rPr lang="es-MX" sz="1700" b="0">
              <a:latin typeface="Franklin Gothic Medium" panose="020B0603020102020204" pitchFamily="34" charset="0"/>
            </a:rPr>
            <a:t> La información relacionada con el tratamiento de DP será accesible y fácil de entender y siempre a disposición del titular. </a:t>
          </a:r>
        </a:p>
      </dgm:t>
    </dgm:pt>
    <dgm:pt modelId="{D628C08E-5CA0-405C-9CBE-531CFC5C4D76}" type="parTrans" cxnId="{B365BEFD-4C37-4101-B4F1-7BE469B61F65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C94A269D-9639-4FE2-83CE-C8C082FA8848}" type="sibTrans" cxnId="{B365BEFD-4C37-4101-B4F1-7BE469B61F65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54EC806C-EED5-4CF6-B06A-5831F13201A0}">
      <dgm:prSet custT="1"/>
      <dgm:spPr>
        <a:solidFill>
          <a:srgbClr val="B11764"/>
        </a:solidFill>
      </dgm:spPr>
      <dgm:t>
        <a:bodyPr/>
        <a:lstStyle/>
        <a:p>
          <a:r>
            <a:rPr lang="es-MX" sz="1700" b="0" u="none">
              <a:latin typeface="Franklin Gothic Medium" panose="020B0603020102020204" pitchFamily="34" charset="0"/>
            </a:rPr>
            <a:t> Los DP tendrán un ciclo de vida vinculado a la finalidad para la cual fueron recabados y tratados. Concluida su finalidad pueden ser destruidos.</a:t>
          </a:r>
        </a:p>
      </dgm:t>
    </dgm:pt>
    <dgm:pt modelId="{06BFA2C6-FA5A-48A1-90BA-E5961367F64F}" type="parTrans" cxnId="{22FE74E6-070E-4B86-83D1-FF4613F8CB08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D6EE1704-2C71-4A76-B288-D00613350F8B}" type="sibTrans" cxnId="{22FE74E6-070E-4B86-83D1-FF4613F8CB08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D02BECF6-67DA-4F85-B1CF-1E805D050195}" type="pres">
      <dgm:prSet presAssocID="{6D693E04-5665-42A1-8571-066D39F68F92}" presName="theList" presStyleCnt="0">
        <dgm:presLayoutVars>
          <dgm:dir/>
          <dgm:animLvl val="lvl"/>
          <dgm:resizeHandles val="exact"/>
        </dgm:presLayoutVars>
      </dgm:prSet>
      <dgm:spPr/>
    </dgm:pt>
    <dgm:pt modelId="{10EDA450-B9CF-4603-AEF4-1B8E2712D47C}" type="pres">
      <dgm:prSet presAssocID="{960FB49F-38F3-461B-B6B6-0B3E07DECDDE}" presName="compNode" presStyleCnt="0"/>
      <dgm:spPr/>
    </dgm:pt>
    <dgm:pt modelId="{48D2A15B-AE06-45FC-88B6-B1F1D556395B}" type="pres">
      <dgm:prSet presAssocID="{960FB49F-38F3-461B-B6B6-0B3E07DECDDE}" presName="aNode" presStyleLbl="bgShp" presStyleIdx="0" presStyleCnt="5"/>
      <dgm:spPr/>
    </dgm:pt>
    <dgm:pt modelId="{85FFF97E-809A-40E5-9EE5-211890B53A75}" type="pres">
      <dgm:prSet presAssocID="{960FB49F-38F3-461B-B6B6-0B3E07DECDDE}" presName="textNode" presStyleLbl="bgShp" presStyleIdx="0" presStyleCnt="5"/>
      <dgm:spPr/>
    </dgm:pt>
    <dgm:pt modelId="{36298F30-9878-4BA7-A9AF-B941FC4FA930}" type="pres">
      <dgm:prSet presAssocID="{960FB49F-38F3-461B-B6B6-0B3E07DECDDE}" presName="compChildNode" presStyleCnt="0"/>
      <dgm:spPr/>
    </dgm:pt>
    <dgm:pt modelId="{278F8125-C756-43A8-AB70-FB8E098B1E03}" type="pres">
      <dgm:prSet presAssocID="{960FB49F-38F3-461B-B6B6-0B3E07DECDDE}" presName="theInnerList" presStyleCnt="0"/>
      <dgm:spPr/>
    </dgm:pt>
    <dgm:pt modelId="{FCC4DE6F-1868-4A1A-900C-70F706E3E0A1}" type="pres">
      <dgm:prSet presAssocID="{6E893983-4D53-4E31-B231-271A75A78F3E}" presName="childNode" presStyleLbl="node1" presStyleIdx="0" presStyleCnt="5" custScaleY="114388" custLinFactNeighborX="-776">
        <dgm:presLayoutVars>
          <dgm:bulletEnabled val="1"/>
        </dgm:presLayoutVars>
      </dgm:prSet>
      <dgm:spPr/>
    </dgm:pt>
    <dgm:pt modelId="{FF953C6A-2ED7-4E61-8CAB-859BA66762B4}" type="pres">
      <dgm:prSet presAssocID="{960FB49F-38F3-461B-B6B6-0B3E07DECDDE}" presName="aSpace" presStyleCnt="0"/>
      <dgm:spPr/>
    </dgm:pt>
    <dgm:pt modelId="{E7D8A241-2056-444A-8B82-5D075FCBAAC5}" type="pres">
      <dgm:prSet presAssocID="{A3F324A9-4A9F-4D8A-9431-E2DEFA483309}" presName="compNode" presStyleCnt="0"/>
      <dgm:spPr/>
    </dgm:pt>
    <dgm:pt modelId="{806729CD-2373-4777-B2D6-A37E4D681ADF}" type="pres">
      <dgm:prSet presAssocID="{A3F324A9-4A9F-4D8A-9431-E2DEFA483309}" presName="aNode" presStyleLbl="bgShp" presStyleIdx="1" presStyleCnt="5"/>
      <dgm:spPr/>
    </dgm:pt>
    <dgm:pt modelId="{9FA7E718-EE8D-48A2-8125-E33926C552DA}" type="pres">
      <dgm:prSet presAssocID="{A3F324A9-4A9F-4D8A-9431-E2DEFA483309}" presName="textNode" presStyleLbl="bgShp" presStyleIdx="1" presStyleCnt="5"/>
      <dgm:spPr/>
    </dgm:pt>
    <dgm:pt modelId="{424B7168-E250-4DD8-8558-C526F044C501}" type="pres">
      <dgm:prSet presAssocID="{A3F324A9-4A9F-4D8A-9431-E2DEFA483309}" presName="compChildNode" presStyleCnt="0"/>
      <dgm:spPr/>
    </dgm:pt>
    <dgm:pt modelId="{EE6577BD-B863-4271-AE7F-6079362740E9}" type="pres">
      <dgm:prSet presAssocID="{A3F324A9-4A9F-4D8A-9431-E2DEFA483309}" presName="theInnerList" presStyleCnt="0"/>
      <dgm:spPr/>
    </dgm:pt>
    <dgm:pt modelId="{E5C75515-B458-4F04-B2A2-BD5E447F5683}" type="pres">
      <dgm:prSet presAssocID="{16A03964-2265-436D-B961-61CE3E3B1F4A}" presName="childNode" presStyleLbl="node1" presStyleIdx="1" presStyleCnt="5" custScaleY="114388" custLinFactNeighborX="-776">
        <dgm:presLayoutVars>
          <dgm:bulletEnabled val="1"/>
        </dgm:presLayoutVars>
      </dgm:prSet>
      <dgm:spPr/>
    </dgm:pt>
    <dgm:pt modelId="{19D6E4DB-C663-42A7-88A7-AB725D45EC8E}" type="pres">
      <dgm:prSet presAssocID="{A3F324A9-4A9F-4D8A-9431-E2DEFA483309}" presName="aSpace" presStyleCnt="0"/>
      <dgm:spPr/>
    </dgm:pt>
    <dgm:pt modelId="{92FEC37A-CD13-4526-BCD9-89CD7369EF3D}" type="pres">
      <dgm:prSet presAssocID="{FE182376-A7B2-4BF7-9C10-130BD9B1B565}" presName="compNode" presStyleCnt="0"/>
      <dgm:spPr/>
    </dgm:pt>
    <dgm:pt modelId="{76A920F6-4401-421B-9906-D08E218D3C55}" type="pres">
      <dgm:prSet presAssocID="{FE182376-A7B2-4BF7-9C10-130BD9B1B565}" presName="aNode" presStyleLbl="bgShp" presStyleIdx="2" presStyleCnt="5"/>
      <dgm:spPr/>
    </dgm:pt>
    <dgm:pt modelId="{7B7F99B5-2A85-46CE-A3A4-5B8FE23F7B58}" type="pres">
      <dgm:prSet presAssocID="{FE182376-A7B2-4BF7-9C10-130BD9B1B565}" presName="textNode" presStyleLbl="bgShp" presStyleIdx="2" presStyleCnt="5"/>
      <dgm:spPr/>
    </dgm:pt>
    <dgm:pt modelId="{6C4D232D-1C4F-485B-9C36-26BFD0633756}" type="pres">
      <dgm:prSet presAssocID="{FE182376-A7B2-4BF7-9C10-130BD9B1B565}" presName="compChildNode" presStyleCnt="0"/>
      <dgm:spPr/>
    </dgm:pt>
    <dgm:pt modelId="{9D493DD4-0C57-47CE-B18D-A67FB466CA7D}" type="pres">
      <dgm:prSet presAssocID="{FE182376-A7B2-4BF7-9C10-130BD9B1B565}" presName="theInnerList" presStyleCnt="0"/>
      <dgm:spPr/>
    </dgm:pt>
    <dgm:pt modelId="{ADF6925B-A937-4A19-AE3C-7277D42F6438}" type="pres">
      <dgm:prSet presAssocID="{AFD9E68E-091E-4DF8-83E8-920E52544C15}" presName="childNode" presStyleLbl="node1" presStyleIdx="2" presStyleCnt="5" custScaleY="114388" custLinFactNeighborX="-776">
        <dgm:presLayoutVars>
          <dgm:bulletEnabled val="1"/>
        </dgm:presLayoutVars>
      </dgm:prSet>
      <dgm:spPr/>
    </dgm:pt>
    <dgm:pt modelId="{F194625F-348D-4299-B185-32681283A988}" type="pres">
      <dgm:prSet presAssocID="{FE182376-A7B2-4BF7-9C10-130BD9B1B565}" presName="aSpace" presStyleCnt="0"/>
      <dgm:spPr/>
    </dgm:pt>
    <dgm:pt modelId="{4B38C9A1-0C2A-4612-8B70-9318204FF0A6}" type="pres">
      <dgm:prSet presAssocID="{4B4139A8-4937-4ACF-BADA-0240F1419DB9}" presName="compNode" presStyleCnt="0"/>
      <dgm:spPr/>
    </dgm:pt>
    <dgm:pt modelId="{BCD614FF-F80D-4D81-B3CA-DFD86F1B90BF}" type="pres">
      <dgm:prSet presAssocID="{4B4139A8-4937-4ACF-BADA-0240F1419DB9}" presName="aNode" presStyleLbl="bgShp" presStyleIdx="3" presStyleCnt="5"/>
      <dgm:spPr/>
    </dgm:pt>
    <dgm:pt modelId="{9659E7B5-AF95-44F7-8A21-54409D00AA2B}" type="pres">
      <dgm:prSet presAssocID="{4B4139A8-4937-4ACF-BADA-0240F1419DB9}" presName="textNode" presStyleLbl="bgShp" presStyleIdx="3" presStyleCnt="5"/>
      <dgm:spPr/>
    </dgm:pt>
    <dgm:pt modelId="{79296A8B-C393-4346-A299-FA39092A8A4C}" type="pres">
      <dgm:prSet presAssocID="{4B4139A8-4937-4ACF-BADA-0240F1419DB9}" presName="compChildNode" presStyleCnt="0"/>
      <dgm:spPr/>
    </dgm:pt>
    <dgm:pt modelId="{EC6805D0-2B46-43CF-8151-34722083343E}" type="pres">
      <dgm:prSet presAssocID="{4B4139A8-4937-4ACF-BADA-0240F1419DB9}" presName="theInnerList" presStyleCnt="0"/>
      <dgm:spPr/>
    </dgm:pt>
    <dgm:pt modelId="{3F5C42AB-1F02-44BA-ACA7-ECB2BA824E12}" type="pres">
      <dgm:prSet presAssocID="{5DCE6490-1373-479A-8F00-20B4769A5437}" presName="childNode" presStyleLbl="node1" presStyleIdx="3" presStyleCnt="5" custScaleY="114388" custLinFactNeighborX="-776">
        <dgm:presLayoutVars>
          <dgm:bulletEnabled val="1"/>
        </dgm:presLayoutVars>
      </dgm:prSet>
      <dgm:spPr/>
    </dgm:pt>
    <dgm:pt modelId="{09DB2EF7-8AB6-47A6-876A-3DAB09A49814}" type="pres">
      <dgm:prSet presAssocID="{4B4139A8-4937-4ACF-BADA-0240F1419DB9}" presName="aSpace" presStyleCnt="0"/>
      <dgm:spPr/>
    </dgm:pt>
    <dgm:pt modelId="{ECBB5EF8-BF6A-4B80-9E72-ABB2BBD01132}" type="pres">
      <dgm:prSet presAssocID="{9D465CFB-18A0-4C69-81BF-AEC6E1413340}" presName="compNode" presStyleCnt="0"/>
      <dgm:spPr/>
    </dgm:pt>
    <dgm:pt modelId="{868126D7-40F9-41BD-B3BB-A5CC9856FA6E}" type="pres">
      <dgm:prSet presAssocID="{9D465CFB-18A0-4C69-81BF-AEC6E1413340}" presName="aNode" presStyleLbl="bgShp" presStyleIdx="4" presStyleCnt="5"/>
      <dgm:spPr/>
    </dgm:pt>
    <dgm:pt modelId="{A8574C39-884F-4129-B534-B2D91CEC1DC6}" type="pres">
      <dgm:prSet presAssocID="{9D465CFB-18A0-4C69-81BF-AEC6E1413340}" presName="textNode" presStyleLbl="bgShp" presStyleIdx="4" presStyleCnt="5"/>
      <dgm:spPr/>
    </dgm:pt>
    <dgm:pt modelId="{0BA55EFD-4F48-4E3F-A417-3CBE1342FC33}" type="pres">
      <dgm:prSet presAssocID="{9D465CFB-18A0-4C69-81BF-AEC6E1413340}" presName="compChildNode" presStyleCnt="0"/>
      <dgm:spPr/>
    </dgm:pt>
    <dgm:pt modelId="{28B3B7EA-A35A-4835-A63C-D8F571EA451C}" type="pres">
      <dgm:prSet presAssocID="{9D465CFB-18A0-4C69-81BF-AEC6E1413340}" presName="theInnerList" presStyleCnt="0"/>
      <dgm:spPr/>
    </dgm:pt>
    <dgm:pt modelId="{599A11C5-6BA1-426B-BC6A-7C24977F1155}" type="pres">
      <dgm:prSet presAssocID="{54EC806C-EED5-4CF6-B06A-5831F13201A0}" presName="childNode" presStyleLbl="node1" presStyleIdx="4" presStyleCnt="5" custScaleY="114388" custLinFactNeighborX="-776">
        <dgm:presLayoutVars>
          <dgm:bulletEnabled val="1"/>
        </dgm:presLayoutVars>
      </dgm:prSet>
      <dgm:spPr/>
    </dgm:pt>
  </dgm:ptLst>
  <dgm:cxnLst>
    <dgm:cxn modelId="{01832B01-7BC8-47DD-8E72-A8E5EBE79751}" type="presOf" srcId="{6D693E04-5665-42A1-8571-066D39F68F92}" destId="{D02BECF6-67DA-4F85-B1CF-1E805D050195}" srcOrd="0" destOrd="0" presId="urn:microsoft.com/office/officeart/2005/8/layout/lProcess2"/>
    <dgm:cxn modelId="{A03FAD07-6882-4F23-9E36-E77AF4A2B409}" type="presOf" srcId="{4B4139A8-4937-4ACF-BADA-0240F1419DB9}" destId="{BCD614FF-F80D-4D81-B3CA-DFD86F1B90BF}" srcOrd="0" destOrd="0" presId="urn:microsoft.com/office/officeart/2005/8/layout/lProcess2"/>
    <dgm:cxn modelId="{382E0709-0417-43F8-83BB-4B4912374D91}" type="presOf" srcId="{A3F324A9-4A9F-4D8A-9431-E2DEFA483309}" destId="{9FA7E718-EE8D-48A2-8125-E33926C552DA}" srcOrd="1" destOrd="0" presId="urn:microsoft.com/office/officeart/2005/8/layout/lProcess2"/>
    <dgm:cxn modelId="{C1E8DB0B-0907-49D8-B1B6-2FE8DBDA01A0}" type="presOf" srcId="{9D465CFB-18A0-4C69-81BF-AEC6E1413340}" destId="{A8574C39-884F-4129-B534-B2D91CEC1DC6}" srcOrd="1" destOrd="0" presId="urn:microsoft.com/office/officeart/2005/8/layout/lProcess2"/>
    <dgm:cxn modelId="{2EF97A18-8930-41F1-826C-FC05739E5985}" srcId="{A3F324A9-4A9F-4D8A-9431-E2DEFA483309}" destId="{16A03964-2265-436D-B961-61CE3E3B1F4A}" srcOrd="0" destOrd="0" parTransId="{E8EC54F5-3AB9-4153-AC4F-7646AA3A9B15}" sibTransId="{E19116EA-F92B-4351-BCF7-A6B6C6CB48AA}"/>
    <dgm:cxn modelId="{A5EAAD1C-31BB-488A-89A1-EE1DA0164D30}" srcId="{FE182376-A7B2-4BF7-9C10-130BD9B1B565}" destId="{AFD9E68E-091E-4DF8-83E8-920E52544C15}" srcOrd="0" destOrd="0" parTransId="{F750FCDA-EB2C-475E-A5E6-68FD0486BEBB}" sibTransId="{6FCB2217-BD3E-46C9-9301-B073A7D1B8CF}"/>
    <dgm:cxn modelId="{9FD19623-54CC-4CEF-982C-4F04EFCCA383}" type="presOf" srcId="{16A03964-2265-436D-B961-61CE3E3B1F4A}" destId="{E5C75515-B458-4F04-B2A2-BD5E447F5683}" srcOrd="0" destOrd="0" presId="urn:microsoft.com/office/officeart/2005/8/layout/lProcess2"/>
    <dgm:cxn modelId="{22502728-9ED6-4027-B446-D7D20F019077}" type="presOf" srcId="{4B4139A8-4937-4ACF-BADA-0240F1419DB9}" destId="{9659E7B5-AF95-44F7-8A21-54409D00AA2B}" srcOrd="1" destOrd="0" presId="urn:microsoft.com/office/officeart/2005/8/layout/lProcess2"/>
    <dgm:cxn modelId="{2624ED5E-51F0-4ECD-9BF9-C453E8EB102D}" srcId="{6D693E04-5665-42A1-8571-066D39F68F92}" destId="{960FB49F-38F3-461B-B6B6-0B3E07DECDDE}" srcOrd="0" destOrd="0" parTransId="{FFD0341A-31D1-49FE-B20D-C9A8E5DB6969}" sibTransId="{A156CDBE-D5BF-4EAA-A4F0-86A0C994F47D}"/>
    <dgm:cxn modelId="{4ADAE463-88A0-4B7B-9CF6-299E5CED5092}" type="presOf" srcId="{FE182376-A7B2-4BF7-9C10-130BD9B1B565}" destId="{76A920F6-4401-421B-9906-D08E218D3C55}" srcOrd="0" destOrd="0" presId="urn:microsoft.com/office/officeart/2005/8/layout/lProcess2"/>
    <dgm:cxn modelId="{D8CC2645-08A3-4091-9EE2-A33B9A2CE524}" srcId="{960FB49F-38F3-461B-B6B6-0B3E07DECDDE}" destId="{6E893983-4D53-4E31-B231-271A75A78F3E}" srcOrd="0" destOrd="0" parTransId="{278F07CA-1194-412D-8BD6-9921C6AC3697}" sibTransId="{69111C09-E1E5-44C1-ABAB-C5AE50653CCA}"/>
    <dgm:cxn modelId="{14CE726B-54F6-4AD6-B1F6-7339ED0EFCB4}" type="presOf" srcId="{5DCE6490-1373-479A-8F00-20B4769A5437}" destId="{3F5C42AB-1F02-44BA-ACA7-ECB2BA824E12}" srcOrd="0" destOrd="0" presId="urn:microsoft.com/office/officeart/2005/8/layout/lProcess2"/>
    <dgm:cxn modelId="{749A3C6D-67FA-432F-95D6-C8D176DCA9A7}" type="presOf" srcId="{AFD9E68E-091E-4DF8-83E8-920E52544C15}" destId="{ADF6925B-A937-4A19-AE3C-7277D42F6438}" srcOrd="0" destOrd="0" presId="urn:microsoft.com/office/officeart/2005/8/layout/lProcess2"/>
    <dgm:cxn modelId="{1774294F-86B3-4B99-9AB1-9390B6B29F6A}" type="presOf" srcId="{6E893983-4D53-4E31-B231-271A75A78F3E}" destId="{FCC4DE6F-1868-4A1A-900C-70F706E3E0A1}" srcOrd="0" destOrd="0" presId="urn:microsoft.com/office/officeart/2005/8/layout/lProcess2"/>
    <dgm:cxn modelId="{A968A14F-D90A-4C01-B4A0-F79EE731C6EB}" srcId="{6D693E04-5665-42A1-8571-066D39F68F92}" destId="{A3F324A9-4A9F-4D8A-9431-E2DEFA483309}" srcOrd="1" destOrd="0" parTransId="{6874562B-FD33-4F2A-8F29-9263E568D89F}" sibTransId="{43E79F40-9B16-4836-92FE-8163E327DC9E}"/>
    <dgm:cxn modelId="{C4BEB075-5B68-4940-9462-AC274B62F870}" type="presOf" srcId="{960FB49F-38F3-461B-B6B6-0B3E07DECDDE}" destId="{85FFF97E-809A-40E5-9EE5-211890B53A75}" srcOrd="1" destOrd="0" presId="urn:microsoft.com/office/officeart/2005/8/layout/lProcess2"/>
    <dgm:cxn modelId="{06639776-3142-47FB-91A6-56695124D215}" srcId="{6D693E04-5665-42A1-8571-066D39F68F92}" destId="{FE182376-A7B2-4BF7-9C10-130BD9B1B565}" srcOrd="2" destOrd="0" parTransId="{4AC1D722-0DE7-46F1-B6EB-018293950C87}" sibTransId="{B1776D7B-EBAD-47D8-88DA-D3D98A6A7BAB}"/>
    <dgm:cxn modelId="{A8C53A5A-5660-4BAF-95E0-7CA73D28666F}" type="presOf" srcId="{9D465CFB-18A0-4C69-81BF-AEC6E1413340}" destId="{868126D7-40F9-41BD-B3BB-A5CC9856FA6E}" srcOrd="0" destOrd="0" presId="urn:microsoft.com/office/officeart/2005/8/layout/lProcess2"/>
    <dgm:cxn modelId="{33308D5A-A61C-48A7-88E1-F17898EFA403}" srcId="{6D693E04-5665-42A1-8571-066D39F68F92}" destId="{4B4139A8-4937-4ACF-BADA-0240F1419DB9}" srcOrd="3" destOrd="0" parTransId="{968A425D-2D77-4B43-9206-3839C2180806}" sibTransId="{EF4FEF77-BB2F-41C5-A5B6-DDEE5E4AF37C}"/>
    <dgm:cxn modelId="{CBE5FFAB-EFF4-4DEB-B374-182AF9149D16}" type="presOf" srcId="{FE182376-A7B2-4BF7-9C10-130BD9B1B565}" destId="{7B7F99B5-2A85-46CE-A3A4-5B8FE23F7B58}" srcOrd="1" destOrd="0" presId="urn:microsoft.com/office/officeart/2005/8/layout/lProcess2"/>
    <dgm:cxn modelId="{0834C3C7-86C8-45E5-8094-B1D97180DE84}" type="presOf" srcId="{960FB49F-38F3-461B-B6B6-0B3E07DECDDE}" destId="{48D2A15B-AE06-45FC-88B6-B1F1D556395B}" srcOrd="0" destOrd="0" presId="urn:microsoft.com/office/officeart/2005/8/layout/lProcess2"/>
    <dgm:cxn modelId="{2A5F49D4-3D2F-4745-8824-BCA48064DE87}" type="presOf" srcId="{54EC806C-EED5-4CF6-B06A-5831F13201A0}" destId="{599A11C5-6BA1-426B-BC6A-7C24977F1155}" srcOrd="0" destOrd="0" presId="urn:microsoft.com/office/officeart/2005/8/layout/lProcess2"/>
    <dgm:cxn modelId="{22FE74E6-070E-4B86-83D1-FF4613F8CB08}" srcId="{9D465CFB-18A0-4C69-81BF-AEC6E1413340}" destId="{54EC806C-EED5-4CF6-B06A-5831F13201A0}" srcOrd="0" destOrd="0" parTransId="{06BFA2C6-FA5A-48A1-90BA-E5961367F64F}" sibTransId="{D6EE1704-2C71-4A76-B288-D00613350F8B}"/>
    <dgm:cxn modelId="{EB30DEE7-EE00-4D03-93B9-11A136415D3E}" srcId="{6D693E04-5665-42A1-8571-066D39F68F92}" destId="{9D465CFB-18A0-4C69-81BF-AEC6E1413340}" srcOrd="4" destOrd="0" parTransId="{1A719E63-751F-488D-9BF1-8E6E72187F43}" sibTransId="{61202198-FBB2-4DB1-8962-95D2CA27972F}"/>
    <dgm:cxn modelId="{A8361DF2-FBE5-4438-91FA-99208C65AF82}" type="presOf" srcId="{A3F324A9-4A9F-4D8A-9431-E2DEFA483309}" destId="{806729CD-2373-4777-B2D6-A37E4D681ADF}" srcOrd="0" destOrd="0" presId="urn:microsoft.com/office/officeart/2005/8/layout/lProcess2"/>
    <dgm:cxn modelId="{B365BEFD-4C37-4101-B4F1-7BE469B61F65}" srcId="{4B4139A8-4937-4ACF-BADA-0240F1419DB9}" destId="{5DCE6490-1373-479A-8F00-20B4769A5437}" srcOrd="0" destOrd="0" parTransId="{D628C08E-5CA0-405C-9CBE-531CFC5C4D76}" sibTransId="{C94A269D-9639-4FE2-83CE-C8C082FA8848}"/>
    <dgm:cxn modelId="{588645ED-5B41-4CC9-88AE-E9B7E49FFE17}" type="presParOf" srcId="{D02BECF6-67DA-4F85-B1CF-1E805D050195}" destId="{10EDA450-B9CF-4603-AEF4-1B8E2712D47C}" srcOrd="0" destOrd="0" presId="urn:microsoft.com/office/officeart/2005/8/layout/lProcess2"/>
    <dgm:cxn modelId="{2CE5E07A-C8CB-4FCC-B0E5-7ABD773ABB82}" type="presParOf" srcId="{10EDA450-B9CF-4603-AEF4-1B8E2712D47C}" destId="{48D2A15B-AE06-45FC-88B6-B1F1D556395B}" srcOrd="0" destOrd="0" presId="urn:microsoft.com/office/officeart/2005/8/layout/lProcess2"/>
    <dgm:cxn modelId="{DAC77E7E-1A1E-40A6-8CB0-763260DE95D6}" type="presParOf" srcId="{10EDA450-B9CF-4603-AEF4-1B8E2712D47C}" destId="{85FFF97E-809A-40E5-9EE5-211890B53A75}" srcOrd="1" destOrd="0" presId="urn:microsoft.com/office/officeart/2005/8/layout/lProcess2"/>
    <dgm:cxn modelId="{5F363FC2-25A6-4CC0-AC32-33B6871AE912}" type="presParOf" srcId="{10EDA450-B9CF-4603-AEF4-1B8E2712D47C}" destId="{36298F30-9878-4BA7-A9AF-B941FC4FA930}" srcOrd="2" destOrd="0" presId="urn:microsoft.com/office/officeart/2005/8/layout/lProcess2"/>
    <dgm:cxn modelId="{44F81121-F76B-408E-8C31-9F070AC481B6}" type="presParOf" srcId="{36298F30-9878-4BA7-A9AF-B941FC4FA930}" destId="{278F8125-C756-43A8-AB70-FB8E098B1E03}" srcOrd="0" destOrd="0" presId="urn:microsoft.com/office/officeart/2005/8/layout/lProcess2"/>
    <dgm:cxn modelId="{50002A8B-10C3-4A29-8702-ABC8DBC3EF8B}" type="presParOf" srcId="{278F8125-C756-43A8-AB70-FB8E098B1E03}" destId="{FCC4DE6F-1868-4A1A-900C-70F706E3E0A1}" srcOrd="0" destOrd="0" presId="urn:microsoft.com/office/officeart/2005/8/layout/lProcess2"/>
    <dgm:cxn modelId="{2422DF72-60A0-45A3-9A62-A510D3709DD5}" type="presParOf" srcId="{D02BECF6-67DA-4F85-B1CF-1E805D050195}" destId="{FF953C6A-2ED7-4E61-8CAB-859BA66762B4}" srcOrd="1" destOrd="0" presId="urn:microsoft.com/office/officeart/2005/8/layout/lProcess2"/>
    <dgm:cxn modelId="{A44C68FD-2105-472E-8840-7F2FE7739655}" type="presParOf" srcId="{D02BECF6-67DA-4F85-B1CF-1E805D050195}" destId="{E7D8A241-2056-444A-8B82-5D075FCBAAC5}" srcOrd="2" destOrd="0" presId="urn:microsoft.com/office/officeart/2005/8/layout/lProcess2"/>
    <dgm:cxn modelId="{3E832600-9A15-47AF-9F07-8F10E25BCE3F}" type="presParOf" srcId="{E7D8A241-2056-444A-8B82-5D075FCBAAC5}" destId="{806729CD-2373-4777-B2D6-A37E4D681ADF}" srcOrd="0" destOrd="0" presId="urn:microsoft.com/office/officeart/2005/8/layout/lProcess2"/>
    <dgm:cxn modelId="{0BB6EF7D-F0AA-4D84-B3EB-3DBA874FE87F}" type="presParOf" srcId="{E7D8A241-2056-444A-8B82-5D075FCBAAC5}" destId="{9FA7E718-EE8D-48A2-8125-E33926C552DA}" srcOrd="1" destOrd="0" presId="urn:microsoft.com/office/officeart/2005/8/layout/lProcess2"/>
    <dgm:cxn modelId="{2DD18FCE-88E1-42B1-B3A4-C5263591052E}" type="presParOf" srcId="{E7D8A241-2056-444A-8B82-5D075FCBAAC5}" destId="{424B7168-E250-4DD8-8558-C526F044C501}" srcOrd="2" destOrd="0" presId="urn:microsoft.com/office/officeart/2005/8/layout/lProcess2"/>
    <dgm:cxn modelId="{174AD0A9-CFD1-441C-B20B-5D59410537BF}" type="presParOf" srcId="{424B7168-E250-4DD8-8558-C526F044C501}" destId="{EE6577BD-B863-4271-AE7F-6079362740E9}" srcOrd="0" destOrd="0" presId="urn:microsoft.com/office/officeart/2005/8/layout/lProcess2"/>
    <dgm:cxn modelId="{49E69F9B-86D6-4E0B-B2E1-43236379A948}" type="presParOf" srcId="{EE6577BD-B863-4271-AE7F-6079362740E9}" destId="{E5C75515-B458-4F04-B2A2-BD5E447F5683}" srcOrd="0" destOrd="0" presId="urn:microsoft.com/office/officeart/2005/8/layout/lProcess2"/>
    <dgm:cxn modelId="{A9C36CAF-194F-4712-B584-E380BB15390F}" type="presParOf" srcId="{D02BECF6-67DA-4F85-B1CF-1E805D050195}" destId="{19D6E4DB-C663-42A7-88A7-AB725D45EC8E}" srcOrd="3" destOrd="0" presId="urn:microsoft.com/office/officeart/2005/8/layout/lProcess2"/>
    <dgm:cxn modelId="{5EB30B5D-2F93-4374-809D-705E880B0A61}" type="presParOf" srcId="{D02BECF6-67DA-4F85-B1CF-1E805D050195}" destId="{92FEC37A-CD13-4526-BCD9-89CD7369EF3D}" srcOrd="4" destOrd="0" presId="urn:microsoft.com/office/officeart/2005/8/layout/lProcess2"/>
    <dgm:cxn modelId="{91DFD00E-4963-4D3F-8995-4FF175F1FC5E}" type="presParOf" srcId="{92FEC37A-CD13-4526-BCD9-89CD7369EF3D}" destId="{76A920F6-4401-421B-9906-D08E218D3C55}" srcOrd="0" destOrd="0" presId="urn:microsoft.com/office/officeart/2005/8/layout/lProcess2"/>
    <dgm:cxn modelId="{80174ABC-8FD5-424C-BFD1-23FC6139CED2}" type="presParOf" srcId="{92FEC37A-CD13-4526-BCD9-89CD7369EF3D}" destId="{7B7F99B5-2A85-46CE-A3A4-5B8FE23F7B58}" srcOrd="1" destOrd="0" presId="urn:microsoft.com/office/officeart/2005/8/layout/lProcess2"/>
    <dgm:cxn modelId="{45CA8DD0-EFA0-4D60-BE24-51CEB90A9C1D}" type="presParOf" srcId="{92FEC37A-CD13-4526-BCD9-89CD7369EF3D}" destId="{6C4D232D-1C4F-485B-9C36-26BFD0633756}" srcOrd="2" destOrd="0" presId="urn:microsoft.com/office/officeart/2005/8/layout/lProcess2"/>
    <dgm:cxn modelId="{F393587E-F959-4BDE-8780-435C3FE3162D}" type="presParOf" srcId="{6C4D232D-1C4F-485B-9C36-26BFD0633756}" destId="{9D493DD4-0C57-47CE-B18D-A67FB466CA7D}" srcOrd="0" destOrd="0" presId="urn:microsoft.com/office/officeart/2005/8/layout/lProcess2"/>
    <dgm:cxn modelId="{37BDE2DD-345D-42C9-A5A7-0F23B7ADC0F0}" type="presParOf" srcId="{9D493DD4-0C57-47CE-B18D-A67FB466CA7D}" destId="{ADF6925B-A937-4A19-AE3C-7277D42F6438}" srcOrd="0" destOrd="0" presId="urn:microsoft.com/office/officeart/2005/8/layout/lProcess2"/>
    <dgm:cxn modelId="{A0A5F3BE-C035-4EEB-B2FB-7965F92F5B23}" type="presParOf" srcId="{D02BECF6-67DA-4F85-B1CF-1E805D050195}" destId="{F194625F-348D-4299-B185-32681283A988}" srcOrd="5" destOrd="0" presId="urn:microsoft.com/office/officeart/2005/8/layout/lProcess2"/>
    <dgm:cxn modelId="{9C0E4E94-D4EB-4153-8484-9F32B92FDC5A}" type="presParOf" srcId="{D02BECF6-67DA-4F85-B1CF-1E805D050195}" destId="{4B38C9A1-0C2A-4612-8B70-9318204FF0A6}" srcOrd="6" destOrd="0" presId="urn:microsoft.com/office/officeart/2005/8/layout/lProcess2"/>
    <dgm:cxn modelId="{2BF3C805-53F9-43E8-873D-19C46E8A97DF}" type="presParOf" srcId="{4B38C9A1-0C2A-4612-8B70-9318204FF0A6}" destId="{BCD614FF-F80D-4D81-B3CA-DFD86F1B90BF}" srcOrd="0" destOrd="0" presId="urn:microsoft.com/office/officeart/2005/8/layout/lProcess2"/>
    <dgm:cxn modelId="{3B1E06EA-283A-4434-B8A4-9B1898B082A6}" type="presParOf" srcId="{4B38C9A1-0C2A-4612-8B70-9318204FF0A6}" destId="{9659E7B5-AF95-44F7-8A21-54409D00AA2B}" srcOrd="1" destOrd="0" presId="urn:microsoft.com/office/officeart/2005/8/layout/lProcess2"/>
    <dgm:cxn modelId="{6593E950-37EA-4DAD-8C90-5A0394AA1458}" type="presParOf" srcId="{4B38C9A1-0C2A-4612-8B70-9318204FF0A6}" destId="{79296A8B-C393-4346-A299-FA39092A8A4C}" srcOrd="2" destOrd="0" presId="urn:microsoft.com/office/officeart/2005/8/layout/lProcess2"/>
    <dgm:cxn modelId="{7503F43E-23FF-4966-BBF8-3ADE1BFA307B}" type="presParOf" srcId="{79296A8B-C393-4346-A299-FA39092A8A4C}" destId="{EC6805D0-2B46-43CF-8151-34722083343E}" srcOrd="0" destOrd="0" presId="urn:microsoft.com/office/officeart/2005/8/layout/lProcess2"/>
    <dgm:cxn modelId="{470BD624-FEF1-4B0D-84BA-BC6CE1034BA4}" type="presParOf" srcId="{EC6805D0-2B46-43CF-8151-34722083343E}" destId="{3F5C42AB-1F02-44BA-ACA7-ECB2BA824E12}" srcOrd="0" destOrd="0" presId="urn:microsoft.com/office/officeart/2005/8/layout/lProcess2"/>
    <dgm:cxn modelId="{E1036836-E6CB-4C17-AA33-BBBA8B1A6336}" type="presParOf" srcId="{D02BECF6-67DA-4F85-B1CF-1E805D050195}" destId="{09DB2EF7-8AB6-47A6-876A-3DAB09A49814}" srcOrd="7" destOrd="0" presId="urn:microsoft.com/office/officeart/2005/8/layout/lProcess2"/>
    <dgm:cxn modelId="{8CFD5796-D238-44CE-89DE-530767A675B5}" type="presParOf" srcId="{D02BECF6-67DA-4F85-B1CF-1E805D050195}" destId="{ECBB5EF8-BF6A-4B80-9E72-ABB2BBD01132}" srcOrd="8" destOrd="0" presId="urn:microsoft.com/office/officeart/2005/8/layout/lProcess2"/>
    <dgm:cxn modelId="{0AF7F897-0C80-4F2D-B3C9-688699EEABEA}" type="presParOf" srcId="{ECBB5EF8-BF6A-4B80-9E72-ABB2BBD01132}" destId="{868126D7-40F9-41BD-B3BB-A5CC9856FA6E}" srcOrd="0" destOrd="0" presId="urn:microsoft.com/office/officeart/2005/8/layout/lProcess2"/>
    <dgm:cxn modelId="{390B2561-68F0-4FA3-A76D-6A0838314EDE}" type="presParOf" srcId="{ECBB5EF8-BF6A-4B80-9E72-ABB2BBD01132}" destId="{A8574C39-884F-4129-B534-B2D91CEC1DC6}" srcOrd="1" destOrd="0" presId="urn:microsoft.com/office/officeart/2005/8/layout/lProcess2"/>
    <dgm:cxn modelId="{F3F93A67-5E33-473D-A9B7-DDA2E59CF1BD}" type="presParOf" srcId="{ECBB5EF8-BF6A-4B80-9E72-ABB2BBD01132}" destId="{0BA55EFD-4F48-4E3F-A417-3CBE1342FC33}" srcOrd="2" destOrd="0" presId="urn:microsoft.com/office/officeart/2005/8/layout/lProcess2"/>
    <dgm:cxn modelId="{009B1221-3719-4ADD-9E5D-9AA7E42F77E5}" type="presParOf" srcId="{0BA55EFD-4F48-4E3F-A417-3CBE1342FC33}" destId="{28B3B7EA-A35A-4835-A63C-D8F571EA451C}" srcOrd="0" destOrd="0" presId="urn:microsoft.com/office/officeart/2005/8/layout/lProcess2"/>
    <dgm:cxn modelId="{2BE3575B-1151-400C-9AF8-51D40FD4D2DD}" type="presParOf" srcId="{28B3B7EA-A35A-4835-A63C-D8F571EA451C}" destId="{599A11C5-6BA1-426B-BC6A-7C24977F115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45AC57-E387-4684-8F49-B7A4C5B30E6D}" type="doc">
      <dgm:prSet loTypeId="urn:microsoft.com/office/officeart/2005/8/layout/list1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s-MX"/>
        </a:p>
      </dgm:t>
    </dgm:pt>
    <dgm:pt modelId="{2A2E5489-40AC-49A1-ADF8-514FF8683059}">
      <dgm:prSet phldrT="[Texto]" custT="1"/>
      <dgm:spPr/>
      <dgm:t>
        <a:bodyPr/>
        <a:lstStyle/>
        <a:p>
          <a:r>
            <a:rPr lang="es-MX" sz="2400">
              <a:latin typeface="Franklin Gothic Medium" panose="020B0603020102020204" pitchFamily="34" charset="0"/>
            </a:rPr>
            <a:t>El responsable del tratamiento tiene, entre otros, los siguientes deberes en el tratamiento:</a:t>
          </a:r>
        </a:p>
      </dgm:t>
    </dgm:pt>
    <dgm:pt modelId="{C497AAA7-FBDF-4C54-88D5-4FBEA2712DA6}" type="parTrans" cxnId="{0118DB8B-6834-4CA6-9117-737BBB38B995}">
      <dgm:prSet/>
      <dgm:spPr/>
      <dgm:t>
        <a:bodyPr/>
        <a:lstStyle/>
        <a:p>
          <a:endParaRPr lang="es-MX" sz="2000">
            <a:latin typeface="Franklin Gothic Medium" panose="020B0603020102020204" pitchFamily="34" charset="0"/>
          </a:endParaRPr>
        </a:p>
      </dgm:t>
    </dgm:pt>
    <dgm:pt modelId="{996C6040-5B36-49AD-99CA-68B712FC7897}" type="sibTrans" cxnId="{0118DB8B-6834-4CA6-9117-737BBB38B995}">
      <dgm:prSet/>
      <dgm:spPr/>
      <dgm:t>
        <a:bodyPr/>
        <a:lstStyle/>
        <a:p>
          <a:endParaRPr lang="es-MX" sz="2000">
            <a:latin typeface="Franklin Gothic Medium" panose="020B0603020102020204" pitchFamily="34" charset="0"/>
          </a:endParaRPr>
        </a:p>
      </dgm:t>
    </dgm:pt>
    <dgm:pt modelId="{D271DF36-BDF3-47EC-B6F6-687902816CD0}">
      <dgm:prSet custT="1"/>
      <dgm:spPr/>
      <dgm:t>
        <a:bodyPr/>
        <a:lstStyle/>
        <a:p>
          <a:pPr algn="just"/>
          <a:r>
            <a:rPr lang="es-MX" sz="2400">
              <a:latin typeface="Franklin Gothic Medium" panose="020B0603020102020204" pitchFamily="34" charset="0"/>
            </a:rPr>
            <a:t>Registrar ante el Instituto los Sistemas de Datos Personales, así como la modificación o supresión de los mismos; </a:t>
          </a:r>
          <a:endParaRPr lang="es-ES" sz="2400">
            <a:latin typeface="Franklin Gothic Medium" panose="020B0603020102020204" pitchFamily="34" charset="0"/>
          </a:endParaRPr>
        </a:p>
      </dgm:t>
    </dgm:pt>
    <dgm:pt modelId="{04ED1A2C-FB85-4E1C-AB52-E9648E200E54}" type="parTrans" cxnId="{EE8C2F3D-BCE9-4572-A982-842EFE7F15AA}">
      <dgm:prSet/>
      <dgm:spPr/>
      <dgm:t>
        <a:bodyPr/>
        <a:lstStyle/>
        <a:p>
          <a:endParaRPr lang="es-ES" sz="2000">
            <a:latin typeface="Franklin Gothic Medium" panose="020B0603020102020204" pitchFamily="34" charset="0"/>
          </a:endParaRPr>
        </a:p>
      </dgm:t>
    </dgm:pt>
    <dgm:pt modelId="{77CD6526-5FBD-4BBB-8DCD-645028EDED74}" type="sibTrans" cxnId="{EE8C2F3D-BCE9-4572-A982-842EFE7F15AA}">
      <dgm:prSet/>
      <dgm:spPr/>
      <dgm:t>
        <a:bodyPr/>
        <a:lstStyle/>
        <a:p>
          <a:endParaRPr lang="es-ES" sz="2000">
            <a:latin typeface="Franklin Gothic Medium" panose="020B0603020102020204" pitchFamily="34" charset="0"/>
          </a:endParaRPr>
        </a:p>
      </dgm:t>
    </dgm:pt>
    <dgm:pt modelId="{FEDED847-A477-42ED-AE06-F54B2505678C}">
      <dgm:prSet custT="1"/>
      <dgm:spPr/>
      <dgm:t>
        <a:bodyPr/>
        <a:lstStyle/>
        <a:p>
          <a:pPr algn="just"/>
          <a:r>
            <a:rPr lang="es-MX" sz="2400">
              <a:latin typeface="Franklin Gothic Medium" panose="020B0603020102020204" pitchFamily="34" charset="0"/>
            </a:rPr>
            <a:t>Informar al titular previo a recabar sus datos personales, la existencia y finalidad de los sistemas de datos personales.</a:t>
          </a:r>
          <a:endParaRPr lang="es-ES" sz="2400">
            <a:latin typeface="Franklin Gothic Medium" panose="020B0603020102020204" pitchFamily="34" charset="0"/>
          </a:endParaRPr>
        </a:p>
      </dgm:t>
    </dgm:pt>
    <dgm:pt modelId="{416582EB-E9EC-4C20-928B-9E00B2737BB1}" type="parTrans" cxnId="{2E84889C-6CC0-494F-AEC8-A16773F03993}">
      <dgm:prSet/>
      <dgm:spPr/>
      <dgm:t>
        <a:bodyPr/>
        <a:lstStyle/>
        <a:p>
          <a:endParaRPr lang="es-ES" sz="2000">
            <a:latin typeface="Franklin Gothic Medium" panose="020B0603020102020204" pitchFamily="34" charset="0"/>
          </a:endParaRPr>
        </a:p>
      </dgm:t>
    </dgm:pt>
    <dgm:pt modelId="{0CDA59E6-7332-460A-8CBF-16984DFBF665}" type="sibTrans" cxnId="{2E84889C-6CC0-494F-AEC8-A16773F03993}">
      <dgm:prSet/>
      <dgm:spPr/>
      <dgm:t>
        <a:bodyPr/>
        <a:lstStyle/>
        <a:p>
          <a:endParaRPr lang="es-ES" sz="2000">
            <a:latin typeface="Franklin Gothic Medium" panose="020B0603020102020204" pitchFamily="34" charset="0"/>
          </a:endParaRPr>
        </a:p>
      </dgm:t>
    </dgm:pt>
    <dgm:pt modelId="{FEB7114F-5A62-4022-A4E0-B9BB75D2C4FC}">
      <dgm:prSet phldrT="[Texto]" custT="1"/>
      <dgm:spPr/>
      <dgm:t>
        <a:bodyPr/>
        <a:lstStyle/>
        <a:p>
          <a:pPr algn="just"/>
          <a:r>
            <a:rPr lang="es-MX" sz="2400">
              <a:latin typeface="Franklin Gothic Medium" panose="020B0603020102020204" pitchFamily="34" charset="0"/>
            </a:rPr>
            <a:t>Garantizar a las personas, el ejercicio de los derechos de Acceso, Rectificación, Cancelación y Oposición;</a:t>
          </a:r>
        </a:p>
      </dgm:t>
    </dgm:pt>
    <dgm:pt modelId="{358B7596-4854-4E98-B6F8-80D16A12E1AB}" type="parTrans" cxnId="{A5874B64-9F95-4ECD-A561-E6542F43416A}">
      <dgm:prSet/>
      <dgm:spPr/>
      <dgm:t>
        <a:bodyPr/>
        <a:lstStyle/>
        <a:p>
          <a:endParaRPr lang="es-ES" sz="2000">
            <a:latin typeface="Franklin Gothic Medium" panose="020B0603020102020204" pitchFamily="34" charset="0"/>
          </a:endParaRPr>
        </a:p>
      </dgm:t>
    </dgm:pt>
    <dgm:pt modelId="{AAB59FC2-D459-4374-B3EE-3045024D811A}" type="sibTrans" cxnId="{A5874B64-9F95-4ECD-A561-E6542F43416A}">
      <dgm:prSet/>
      <dgm:spPr/>
      <dgm:t>
        <a:bodyPr/>
        <a:lstStyle/>
        <a:p>
          <a:endParaRPr lang="es-ES" sz="2000">
            <a:latin typeface="Franklin Gothic Medium" panose="020B0603020102020204" pitchFamily="34" charset="0"/>
          </a:endParaRPr>
        </a:p>
      </dgm:t>
    </dgm:pt>
    <dgm:pt modelId="{04692AE2-6836-412B-9167-79F340A0C6B5}">
      <dgm:prSet custT="1"/>
      <dgm:spPr/>
      <dgm:t>
        <a:bodyPr/>
        <a:lstStyle/>
        <a:p>
          <a:pPr algn="just"/>
          <a:r>
            <a:rPr lang="es-MX" sz="2400">
              <a:latin typeface="Franklin Gothic Medium" panose="020B0603020102020204" pitchFamily="34" charset="0"/>
            </a:rPr>
            <a:t>Presentar un informe al INFO a mas tardar en la segunda semana de enero del siguiente año sobre las obligaciones previstas en la Ley, cuya omisión será motivo de responsabilidad para el responsable.</a:t>
          </a:r>
          <a:endParaRPr lang="es-ES" sz="2400">
            <a:latin typeface="Franklin Gothic Medium" panose="020B0603020102020204" pitchFamily="34" charset="0"/>
          </a:endParaRPr>
        </a:p>
      </dgm:t>
    </dgm:pt>
    <dgm:pt modelId="{7C111DF3-02B1-4731-A0F2-C18FE1CBA7BE}" type="parTrans" cxnId="{CEC0B09E-CF10-4DF0-B279-78611EBCE817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2D692587-8AF8-47AD-AEF0-B746E0CEC384}" type="sibTrans" cxnId="{CEC0B09E-CF10-4DF0-B279-78611EBCE817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965FACFB-A537-42C6-995E-4D23A0AEE487}" type="pres">
      <dgm:prSet presAssocID="{A645AC57-E387-4684-8F49-B7A4C5B30E6D}" presName="linear" presStyleCnt="0">
        <dgm:presLayoutVars>
          <dgm:dir/>
          <dgm:animLvl val="lvl"/>
          <dgm:resizeHandles val="exact"/>
        </dgm:presLayoutVars>
      </dgm:prSet>
      <dgm:spPr/>
    </dgm:pt>
    <dgm:pt modelId="{CDE9CCB0-BF5F-4990-8D2E-94EEB22409FF}" type="pres">
      <dgm:prSet presAssocID="{2A2E5489-40AC-49A1-ADF8-514FF8683059}" presName="parentLin" presStyleCnt="0"/>
      <dgm:spPr/>
    </dgm:pt>
    <dgm:pt modelId="{F23544BB-9189-477A-8FE2-3AE1C6364FD4}" type="pres">
      <dgm:prSet presAssocID="{2A2E5489-40AC-49A1-ADF8-514FF8683059}" presName="parentLeftMargin" presStyleLbl="node1" presStyleIdx="0" presStyleCnt="1"/>
      <dgm:spPr/>
    </dgm:pt>
    <dgm:pt modelId="{61F754C5-1439-4A33-9FDC-FE763CEC6300}" type="pres">
      <dgm:prSet presAssocID="{2A2E5489-40AC-49A1-ADF8-514FF8683059}" presName="parentText" presStyleLbl="node1" presStyleIdx="0" presStyleCnt="1" custScaleX="107359" custScaleY="43403" custLinFactNeighborY="-21316">
        <dgm:presLayoutVars>
          <dgm:chMax val="0"/>
          <dgm:bulletEnabled val="1"/>
        </dgm:presLayoutVars>
      </dgm:prSet>
      <dgm:spPr/>
    </dgm:pt>
    <dgm:pt modelId="{A172D2CF-2C78-475B-A89E-2BFA3231F711}" type="pres">
      <dgm:prSet presAssocID="{2A2E5489-40AC-49A1-ADF8-514FF8683059}" presName="negativeSpace" presStyleCnt="0"/>
      <dgm:spPr/>
    </dgm:pt>
    <dgm:pt modelId="{8CCAB546-19B9-4570-87FE-A29FA293C21D}" type="pres">
      <dgm:prSet presAssocID="{2A2E5489-40AC-49A1-ADF8-514FF8683059}" presName="childText" presStyleLbl="conFgAcc1" presStyleIdx="0" presStyleCnt="1" custScaleY="85590" custLinFactNeighborX="110" custLinFactNeighborY="10015">
        <dgm:presLayoutVars>
          <dgm:bulletEnabled val="1"/>
        </dgm:presLayoutVars>
      </dgm:prSet>
      <dgm:spPr/>
    </dgm:pt>
  </dgm:ptLst>
  <dgm:cxnLst>
    <dgm:cxn modelId="{C2FF2E0E-F417-4EC5-A2A7-11CA6E0EA185}" type="presOf" srcId="{FEDED847-A477-42ED-AE06-F54B2505678C}" destId="{8CCAB546-19B9-4570-87FE-A29FA293C21D}" srcOrd="0" destOrd="2" presId="urn:microsoft.com/office/officeart/2005/8/layout/list1"/>
    <dgm:cxn modelId="{EE8C2F3D-BCE9-4572-A982-842EFE7F15AA}" srcId="{2A2E5489-40AC-49A1-ADF8-514FF8683059}" destId="{D271DF36-BDF3-47EC-B6F6-687902816CD0}" srcOrd="1" destOrd="0" parTransId="{04ED1A2C-FB85-4E1C-AB52-E9648E200E54}" sibTransId="{77CD6526-5FBD-4BBB-8DCD-645028EDED74}"/>
    <dgm:cxn modelId="{A5874B64-9F95-4ECD-A561-E6542F43416A}" srcId="{2A2E5489-40AC-49A1-ADF8-514FF8683059}" destId="{FEB7114F-5A62-4022-A4E0-B9BB75D2C4FC}" srcOrd="0" destOrd="0" parTransId="{358B7596-4854-4E98-B6F8-80D16A12E1AB}" sibTransId="{AAB59FC2-D459-4374-B3EE-3045024D811A}"/>
    <dgm:cxn modelId="{0118DB8B-6834-4CA6-9117-737BBB38B995}" srcId="{A645AC57-E387-4684-8F49-B7A4C5B30E6D}" destId="{2A2E5489-40AC-49A1-ADF8-514FF8683059}" srcOrd="0" destOrd="0" parTransId="{C497AAA7-FBDF-4C54-88D5-4FBEA2712DA6}" sibTransId="{996C6040-5B36-49AD-99CA-68B712FC7897}"/>
    <dgm:cxn modelId="{2E84889C-6CC0-494F-AEC8-A16773F03993}" srcId="{2A2E5489-40AC-49A1-ADF8-514FF8683059}" destId="{FEDED847-A477-42ED-AE06-F54B2505678C}" srcOrd="2" destOrd="0" parTransId="{416582EB-E9EC-4C20-928B-9E00B2737BB1}" sibTransId="{0CDA59E6-7332-460A-8CBF-16984DFBF665}"/>
    <dgm:cxn modelId="{CEC0B09E-CF10-4DF0-B279-78611EBCE817}" srcId="{2A2E5489-40AC-49A1-ADF8-514FF8683059}" destId="{04692AE2-6836-412B-9167-79F340A0C6B5}" srcOrd="3" destOrd="0" parTransId="{7C111DF3-02B1-4731-A0F2-C18FE1CBA7BE}" sibTransId="{2D692587-8AF8-47AD-AEF0-B746E0CEC384}"/>
    <dgm:cxn modelId="{F73210A5-B448-45E8-9CBA-9DD84F43A6DA}" type="presOf" srcId="{FEB7114F-5A62-4022-A4E0-B9BB75D2C4FC}" destId="{8CCAB546-19B9-4570-87FE-A29FA293C21D}" srcOrd="0" destOrd="0" presId="urn:microsoft.com/office/officeart/2005/8/layout/list1"/>
    <dgm:cxn modelId="{60E246A5-66B7-48F0-85B3-C7205DCCC9E3}" type="presOf" srcId="{2A2E5489-40AC-49A1-ADF8-514FF8683059}" destId="{F23544BB-9189-477A-8FE2-3AE1C6364FD4}" srcOrd="0" destOrd="0" presId="urn:microsoft.com/office/officeart/2005/8/layout/list1"/>
    <dgm:cxn modelId="{8E3322AC-2A4A-401E-9CA2-954C5831CF9F}" type="presOf" srcId="{A645AC57-E387-4684-8F49-B7A4C5B30E6D}" destId="{965FACFB-A537-42C6-995E-4D23A0AEE487}" srcOrd="0" destOrd="0" presId="urn:microsoft.com/office/officeart/2005/8/layout/list1"/>
    <dgm:cxn modelId="{DD3494C4-0532-4D37-BF5E-742ECF4BC48B}" type="presOf" srcId="{D271DF36-BDF3-47EC-B6F6-687902816CD0}" destId="{8CCAB546-19B9-4570-87FE-A29FA293C21D}" srcOrd="0" destOrd="1" presId="urn:microsoft.com/office/officeart/2005/8/layout/list1"/>
    <dgm:cxn modelId="{23145FC8-AA53-4F99-B9A4-734FCDF01645}" type="presOf" srcId="{2A2E5489-40AC-49A1-ADF8-514FF8683059}" destId="{61F754C5-1439-4A33-9FDC-FE763CEC6300}" srcOrd="1" destOrd="0" presId="urn:microsoft.com/office/officeart/2005/8/layout/list1"/>
    <dgm:cxn modelId="{C35855D2-6E55-4066-A0EB-3516727BD715}" type="presOf" srcId="{04692AE2-6836-412B-9167-79F340A0C6B5}" destId="{8CCAB546-19B9-4570-87FE-A29FA293C21D}" srcOrd="0" destOrd="3" presId="urn:microsoft.com/office/officeart/2005/8/layout/list1"/>
    <dgm:cxn modelId="{375777B0-C079-4444-99A1-576C76BFDE73}" type="presParOf" srcId="{965FACFB-A537-42C6-995E-4D23A0AEE487}" destId="{CDE9CCB0-BF5F-4990-8D2E-94EEB22409FF}" srcOrd="0" destOrd="0" presId="urn:microsoft.com/office/officeart/2005/8/layout/list1"/>
    <dgm:cxn modelId="{5F8508EA-CA25-4C0E-9293-E57858AD13AC}" type="presParOf" srcId="{CDE9CCB0-BF5F-4990-8D2E-94EEB22409FF}" destId="{F23544BB-9189-477A-8FE2-3AE1C6364FD4}" srcOrd="0" destOrd="0" presId="urn:microsoft.com/office/officeart/2005/8/layout/list1"/>
    <dgm:cxn modelId="{A2FB4BD2-0EA9-4715-864A-E6DB030F7BF0}" type="presParOf" srcId="{CDE9CCB0-BF5F-4990-8D2E-94EEB22409FF}" destId="{61F754C5-1439-4A33-9FDC-FE763CEC6300}" srcOrd="1" destOrd="0" presId="urn:microsoft.com/office/officeart/2005/8/layout/list1"/>
    <dgm:cxn modelId="{832C6485-8EA3-4061-B8B4-8E74AA604075}" type="presParOf" srcId="{965FACFB-A537-42C6-995E-4D23A0AEE487}" destId="{A172D2CF-2C78-475B-A89E-2BFA3231F711}" srcOrd="1" destOrd="0" presId="urn:microsoft.com/office/officeart/2005/8/layout/list1"/>
    <dgm:cxn modelId="{7AF07843-592C-41F7-A723-80446A048C5C}" type="presParOf" srcId="{965FACFB-A537-42C6-995E-4D23A0AEE487}" destId="{8CCAB546-19B9-4570-87FE-A29FA293C21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9D9E66-C5FC-46BB-B8C3-6DD70F1C958F}" type="doc">
      <dgm:prSet loTypeId="urn:microsoft.com/office/officeart/2005/8/layout/pList2#1" loCatId="list" qsTypeId="urn:microsoft.com/office/officeart/2005/8/quickstyle/simple1" qsCatId="simple" csTypeId="urn:microsoft.com/office/officeart/2005/8/colors/accent2_2" csCatId="accent2" phldr="1"/>
      <dgm:spPr/>
    </dgm:pt>
    <dgm:pt modelId="{257553F3-C09B-4DBD-A581-622F79206A3D}">
      <dgm:prSet phldrT="[Texto]" custT="1"/>
      <dgm:spPr/>
      <dgm:t>
        <a:bodyPr/>
        <a:lstStyle/>
        <a:p>
          <a:r>
            <a:rPr lang="es-MX" sz="1700">
              <a:latin typeface="Franklin Gothic Medium" panose="020B0603020102020204" pitchFamily="34" charset="0"/>
            </a:rPr>
            <a:t>El derecho de Acceso se ejerce por el titular o su representante, para </a:t>
          </a:r>
          <a:r>
            <a:rPr lang="es-MX" sz="2000" b="1" u="sng">
              <a:latin typeface="Franklin Gothic Medium" panose="020B0603020102020204" pitchFamily="34" charset="0"/>
            </a:rPr>
            <a:t>obtener y conocer</a:t>
          </a:r>
          <a:r>
            <a:rPr lang="es-MX" sz="1800">
              <a:latin typeface="Franklin Gothic Medium" panose="020B0603020102020204" pitchFamily="34" charset="0"/>
            </a:rPr>
            <a:t> </a:t>
          </a:r>
        </a:p>
        <a:p>
          <a:r>
            <a:rPr lang="es-MX" sz="1700">
              <a:latin typeface="Franklin Gothic Medium" panose="020B0603020102020204" pitchFamily="34" charset="0"/>
            </a:rPr>
            <a:t>la información relacionada con el uso, registro, fines, organización y conservación de sus DP</a:t>
          </a:r>
        </a:p>
      </dgm:t>
    </dgm:pt>
    <dgm:pt modelId="{ED041D16-94D1-4E12-9102-ABB884958487}" type="parTrans" cxnId="{CDDFC1A4-48EC-4F27-A6C9-77B59ED7BD75}">
      <dgm:prSet/>
      <dgm:spPr/>
      <dgm:t>
        <a:bodyPr/>
        <a:lstStyle/>
        <a:p>
          <a:endParaRPr lang="es-MX">
            <a:latin typeface="Franklin Gothic Medium" panose="020B0603020102020204" pitchFamily="34" charset="0"/>
          </a:endParaRPr>
        </a:p>
      </dgm:t>
    </dgm:pt>
    <dgm:pt modelId="{19C59B30-305B-4F38-8EE0-CA2AE9A18ECC}" type="sibTrans" cxnId="{CDDFC1A4-48EC-4F27-A6C9-77B59ED7BD75}">
      <dgm:prSet/>
      <dgm:spPr/>
      <dgm:t>
        <a:bodyPr/>
        <a:lstStyle/>
        <a:p>
          <a:endParaRPr lang="es-MX">
            <a:latin typeface="Franklin Gothic Medium" panose="020B0603020102020204" pitchFamily="34" charset="0"/>
          </a:endParaRPr>
        </a:p>
      </dgm:t>
    </dgm:pt>
    <dgm:pt modelId="{F1771FFA-FD3C-4D02-A491-C367A1CA2A0E}">
      <dgm:prSet phldrT="[Texto]" custT="1"/>
      <dgm:spPr/>
      <dgm:t>
        <a:bodyPr/>
        <a:lstStyle/>
        <a:p>
          <a:r>
            <a:rPr lang="es-MX" sz="1700">
              <a:latin typeface="Franklin Gothic Medium" panose="020B0603020102020204" pitchFamily="34" charset="0"/>
            </a:rPr>
            <a:t>El titular tendrá derecho a solicitar por sí o por su representante, la </a:t>
          </a:r>
          <a:r>
            <a:rPr lang="es-MX" sz="2000" b="1" u="sng">
              <a:latin typeface="Franklin Gothic Medium" panose="020B0603020102020204" pitchFamily="34" charset="0"/>
            </a:rPr>
            <a:t>rectificación o corrección </a:t>
          </a:r>
          <a:r>
            <a:rPr lang="es-MX" sz="1700">
              <a:latin typeface="Franklin Gothic Medium" panose="020B0603020102020204" pitchFamily="34" charset="0"/>
            </a:rPr>
            <a:t>de sus DP, cuando resulten inexactos, incompletos, erróneos o no se encuentren actualizados.</a:t>
          </a:r>
        </a:p>
      </dgm:t>
    </dgm:pt>
    <dgm:pt modelId="{20B3B088-2497-46E6-976A-BFDCF414C4B4}" type="parTrans" cxnId="{5E9415FC-FC78-483F-AC49-D244379FB849}">
      <dgm:prSet/>
      <dgm:spPr/>
      <dgm:t>
        <a:bodyPr/>
        <a:lstStyle/>
        <a:p>
          <a:endParaRPr lang="es-MX">
            <a:latin typeface="Franklin Gothic Medium" panose="020B0603020102020204" pitchFamily="34" charset="0"/>
          </a:endParaRPr>
        </a:p>
      </dgm:t>
    </dgm:pt>
    <dgm:pt modelId="{2F36FEF5-448B-44FD-9CE7-7CD8D68E9FF4}" type="sibTrans" cxnId="{5E9415FC-FC78-483F-AC49-D244379FB849}">
      <dgm:prSet/>
      <dgm:spPr/>
      <dgm:t>
        <a:bodyPr/>
        <a:lstStyle/>
        <a:p>
          <a:endParaRPr lang="es-MX">
            <a:latin typeface="Franklin Gothic Medium" panose="020B0603020102020204" pitchFamily="34" charset="0"/>
          </a:endParaRPr>
        </a:p>
      </dgm:t>
    </dgm:pt>
    <dgm:pt modelId="{F49AB7B6-521B-47E0-B9BB-01E3BF0FB5D3}">
      <dgm:prSet phldrT="[Texto]" custT="1"/>
      <dgm:spPr/>
      <dgm:t>
        <a:bodyPr/>
        <a:lstStyle/>
        <a:p>
          <a:r>
            <a:rPr lang="es-MX" sz="1700">
              <a:latin typeface="Franklin Gothic Medium" panose="020B0603020102020204" pitchFamily="34" charset="0"/>
            </a:rPr>
            <a:t>El titular tendrá derecho a solicitar la </a:t>
          </a:r>
          <a:r>
            <a:rPr lang="es-MX" sz="2000" b="1" u="sng">
              <a:latin typeface="Franklin Gothic Medium" panose="020B0603020102020204" pitchFamily="34" charset="0"/>
            </a:rPr>
            <a:t>cancelación o eliminación</a:t>
          </a:r>
          <a:r>
            <a:rPr lang="es-MX" sz="1700">
              <a:latin typeface="Franklin Gothic Medium" panose="020B0603020102020204" pitchFamily="34" charset="0"/>
            </a:rPr>
            <a:t> de sus DP de los archivos, registros, expedientes y sistemas del responsable, a fin de que ya no estén en su posesión. </a:t>
          </a:r>
        </a:p>
      </dgm:t>
    </dgm:pt>
    <dgm:pt modelId="{EABFDC2F-347A-4D7E-9A90-1CCF61690EA8}" type="parTrans" cxnId="{8DA66279-C9E5-4C43-AAE9-635018E86FDA}">
      <dgm:prSet/>
      <dgm:spPr/>
      <dgm:t>
        <a:bodyPr/>
        <a:lstStyle/>
        <a:p>
          <a:endParaRPr lang="es-MX">
            <a:latin typeface="Franklin Gothic Medium" panose="020B0603020102020204" pitchFamily="34" charset="0"/>
          </a:endParaRPr>
        </a:p>
      </dgm:t>
    </dgm:pt>
    <dgm:pt modelId="{289549CD-7D6F-4A9A-A320-063D97BF446E}" type="sibTrans" cxnId="{8DA66279-C9E5-4C43-AAE9-635018E86FDA}">
      <dgm:prSet/>
      <dgm:spPr/>
      <dgm:t>
        <a:bodyPr/>
        <a:lstStyle/>
        <a:p>
          <a:endParaRPr lang="es-MX">
            <a:latin typeface="Franklin Gothic Medium" panose="020B0603020102020204" pitchFamily="34" charset="0"/>
          </a:endParaRPr>
        </a:p>
      </dgm:t>
    </dgm:pt>
    <dgm:pt modelId="{499CE584-8E2D-416C-BD90-55E33ADA1904}">
      <dgm:prSet phldrT="[Texto]" custT="1"/>
      <dgm:spPr/>
      <dgm:t>
        <a:bodyPr/>
        <a:lstStyle/>
        <a:p>
          <a:r>
            <a:rPr lang="es-MX" sz="1700">
              <a:latin typeface="Franklin Gothic Medium" panose="020B0603020102020204" pitchFamily="34" charset="0"/>
            </a:rPr>
            <a:t>El titular podrá </a:t>
          </a:r>
          <a:r>
            <a:rPr lang="es-MX" sz="2000" b="1" u="sng">
              <a:latin typeface="Franklin Gothic Medium" panose="020B0603020102020204" pitchFamily="34" charset="0"/>
            </a:rPr>
            <a:t>oponerse al tratamiento de sus DP o exigir que cese el mismo</a:t>
          </a:r>
          <a:r>
            <a:rPr lang="es-MX" sz="1700">
              <a:latin typeface="Franklin Gothic Medium" panose="020B0603020102020204" pitchFamily="34" charset="0"/>
            </a:rPr>
            <a:t>, cuando no se ajuste a las finalidades o a lo dispuesto por la Ley o aún siendo lícito, cause un daño o perjuicio al titular.</a:t>
          </a:r>
        </a:p>
      </dgm:t>
    </dgm:pt>
    <dgm:pt modelId="{9706918E-6DCF-41B9-8AEA-7BA4E7BBBC16}" type="parTrans" cxnId="{8811E227-130D-4BB6-B129-4E9A04744FFF}">
      <dgm:prSet/>
      <dgm:spPr/>
      <dgm:t>
        <a:bodyPr/>
        <a:lstStyle/>
        <a:p>
          <a:endParaRPr lang="es-MX">
            <a:latin typeface="Franklin Gothic Medium" panose="020B0603020102020204" pitchFamily="34" charset="0"/>
          </a:endParaRPr>
        </a:p>
      </dgm:t>
    </dgm:pt>
    <dgm:pt modelId="{B0E8840E-8030-4A0F-9295-30347EEDD0C5}" type="sibTrans" cxnId="{8811E227-130D-4BB6-B129-4E9A04744FFF}">
      <dgm:prSet/>
      <dgm:spPr/>
      <dgm:t>
        <a:bodyPr/>
        <a:lstStyle/>
        <a:p>
          <a:endParaRPr lang="es-MX">
            <a:latin typeface="Franklin Gothic Medium" panose="020B0603020102020204" pitchFamily="34" charset="0"/>
          </a:endParaRPr>
        </a:p>
      </dgm:t>
    </dgm:pt>
    <dgm:pt modelId="{8D5F8848-0751-4837-A188-5FD93B0700AC}" type="pres">
      <dgm:prSet presAssocID="{099D9E66-C5FC-46BB-B8C3-6DD70F1C958F}" presName="Name0" presStyleCnt="0">
        <dgm:presLayoutVars>
          <dgm:dir/>
          <dgm:resizeHandles val="exact"/>
        </dgm:presLayoutVars>
      </dgm:prSet>
      <dgm:spPr/>
    </dgm:pt>
    <dgm:pt modelId="{7857EFF3-8CB6-4FF4-BDA3-D9A94CB8F4B0}" type="pres">
      <dgm:prSet presAssocID="{099D9E66-C5FC-46BB-B8C3-6DD70F1C958F}" presName="bkgdShp" presStyleLbl="alignAccFollowNode1" presStyleIdx="0" presStyleCnt="1" custScaleY="85129" custLinFactNeighborY="-13825"/>
      <dgm:spPr/>
    </dgm:pt>
    <dgm:pt modelId="{19B2B6CF-97E2-4A3E-B912-7B407A4198A9}" type="pres">
      <dgm:prSet presAssocID="{099D9E66-C5FC-46BB-B8C3-6DD70F1C958F}" presName="linComp" presStyleCnt="0"/>
      <dgm:spPr/>
    </dgm:pt>
    <dgm:pt modelId="{E8E01537-0F18-4EFD-A41E-5A319D5643C5}" type="pres">
      <dgm:prSet presAssocID="{257553F3-C09B-4DBD-A581-622F79206A3D}" presName="compNode" presStyleCnt="0"/>
      <dgm:spPr/>
    </dgm:pt>
    <dgm:pt modelId="{AA9689F0-94A7-42BA-9852-274C3F10650D}" type="pres">
      <dgm:prSet presAssocID="{257553F3-C09B-4DBD-A581-622F79206A3D}" presName="node" presStyleLbl="node1" presStyleIdx="0" presStyleCnt="4" custScaleX="124602" custScaleY="121041" custLinFactNeighborX="-548" custLinFactNeighborY="-4401">
        <dgm:presLayoutVars>
          <dgm:bulletEnabled val="1"/>
        </dgm:presLayoutVars>
      </dgm:prSet>
      <dgm:spPr/>
    </dgm:pt>
    <dgm:pt modelId="{AD38E058-0D4A-44D9-B05F-8936ABAAC2E0}" type="pres">
      <dgm:prSet presAssocID="{257553F3-C09B-4DBD-A581-622F79206A3D}" presName="invisiNode" presStyleLbl="node1" presStyleIdx="0" presStyleCnt="4"/>
      <dgm:spPr/>
    </dgm:pt>
    <dgm:pt modelId="{3ECD22E5-7085-401E-85F3-1157EA9C100E}" type="pres">
      <dgm:prSet presAssocID="{257553F3-C09B-4DBD-A581-622F79206A3D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28000" b="-28000"/>
          </a:stretch>
        </a:blipFill>
      </dgm:spPr>
    </dgm:pt>
    <dgm:pt modelId="{98B51DAD-DC54-45A0-AB13-160DEE6A1F84}" type="pres">
      <dgm:prSet presAssocID="{19C59B30-305B-4F38-8EE0-CA2AE9A18ECC}" presName="sibTrans" presStyleLbl="sibTrans2D1" presStyleIdx="0" presStyleCnt="0"/>
      <dgm:spPr/>
    </dgm:pt>
    <dgm:pt modelId="{C397093B-8A1B-4C06-9BAC-09F743D42AC1}" type="pres">
      <dgm:prSet presAssocID="{F1771FFA-FD3C-4D02-A491-C367A1CA2A0E}" presName="compNode" presStyleCnt="0"/>
      <dgm:spPr/>
    </dgm:pt>
    <dgm:pt modelId="{64631130-856C-4176-84A1-603B61417D62}" type="pres">
      <dgm:prSet presAssocID="{F1771FFA-FD3C-4D02-A491-C367A1CA2A0E}" presName="node" presStyleLbl="node1" presStyleIdx="1" presStyleCnt="4" custScaleX="122230" custScaleY="121041" custLinFactNeighborX="1401" custLinFactNeighborY="-5260">
        <dgm:presLayoutVars>
          <dgm:bulletEnabled val="1"/>
        </dgm:presLayoutVars>
      </dgm:prSet>
      <dgm:spPr/>
    </dgm:pt>
    <dgm:pt modelId="{3286C5FE-3C31-4C11-82DC-C75B4A4A5CA5}" type="pres">
      <dgm:prSet presAssocID="{F1771FFA-FD3C-4D02-A491-C367A1CA2A0E}" presName="invisiNode" presStyleLbl="node1" presStyleIdx="1" presStyleCnt="4"/>
      <dgm:spPr/>
    </dgm:pt>
    <dgm:pt modelId="{CE6B838F-23FD-4911-8419-25B022C8487F}" type="pres">
      <dgm:prSet presAssocID="{F1771FFA-FD3C-4D02-A491-C367A1CA2A0E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B96A32F5-B4AE-48FF-81CB-569CABC1787B}" type="pres">
      <dgm:prSet presAssocID="{2F36FEF5-448B-44FD-9CE7-7CD8D68E9FF4}" presName="sibTrans" presStyleLbl="sibTrans2D1" presStyleIdx="0" presStyleCnt="0"/>
      <dgm:spPr/>
    </dgm:pt>
    <dgm:pt modelId="{4918AF6A-9FC9-45D9-994C-91CCBF301E0E}" type="pres">
      <dgm:prSet presAssocID="{F49AB7B6-521B-47E0-B9BB-01E3BF0FB5D3}" presName="compNode" presStyleCnt="0"/>
      <dgm:spPr/>
    </dgm:pt>
    <dgm:pt modelId="{9D8E16C8-17B0-46B1-880E-7F76B1944D7E}" type="pres">
      <dgm:prSet presAssocID="{F49AB7B6-521B-47E0-B9BB-01E3BF0FB5D3}" presName="node" presStyleLbl="node1" presStyleIdx="2" presStyleCnt="4" custScaleX="127021" custScaleY="121041" custLinFactNeighborX="6677" custLinFactNeighborY="-5260">
        <dgm:presLayoutVars>
          <dgm:bulletEnabled val="1"/>
        </dgm:presLayoutVars>
      </dgm:prSet>
      <dgm:spPr/>
    </dgm:pt>
    <dgm:pt modelId="{F9C6F886-58EB-4047-888B-DDB3452B30A9}" type="pres">
      <dgm:prSet presAssocID="{F49AB7B6-521B-47E0-B9BB-01E3BF0FB5D3}" presName="invisiNode" presStyleLbl="node1" presStyleIdx="2" presStyleCnt="4"/>
      <dgm:spPr/>
    </dgm:pt>
    <dgm:pt modelId="{03053C38-0033-417B-BE68-C7534327CC00}" type="pres">
      <dgm:prSet presAssocID="{F49AB7B6-521B-47E0-B9BB-01E3BF0FB5D3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20000" b="-20000"/>
          </a:stretch>
        </a:blipFill>
      </dgm:spPr>
    </dgm:pt>
    <dgm:pt modelId="{30A2D1AB-CC81-4F01-8695-9CAD09850A01}" type="pres">
      <dgm:prSet presAssocID="{289549CD-7D6F-4A9A-A320-063D97BF446E}" presName="sibTrans" presStyleLbl="sibTrans2D1" presStyleIdx="0" presStyleCnt="0"/>
      <dgm:spPr/>
    </dgm:pt>
    <dgm:pt modelId="{B26E8044-99B4-4421-A7C3-CF3DAA4BCC8A}" type="pres">
      <dgm:prSet presAssocID="{499CE584-8E2D-416C-BD90-55E33ADA1904}" presName="compNode" presStyleCnt="0"/>
      <dgm:spPr/>
    </dgm:pt>
    <dgm:pt modelId="{AF949536-5B90-4CCB-BE73-BEBEB07EABEE}" type="pres">
      <dgm:prSet presAssocID="{499CE584-8E2D-416C-BD90-55E33ADA1904}" presName="node" presStyleLbl="node1" presStyleIdx="3" presStyleCnt="4" custScaleX="126827" custScaleY="121041" custLinFactNeighborX="11149" custLinFactNeighborY="-4401">
        <dgm:presLayoutVars>
          <dgm:bulletEnabled val="1"/>
        </dgm:presLayoutVars>
      </dgm:prSet>
      <dgm:spPr/>
    </dgm:pt>
    <dgm:pt modelId="{1E5F0668-A651-4D3D-B79F-3D55918ADAC2}" type="pres">
      <dgm:prSet presAssocID="{499CE584-8E2D-416C-BD90-55E33ADA1904}" presName="invisiNode" presStyleLbl="node1" presStyleIdx="3" presStyleCnt="4"/>
      <dgm:spPr/>
    </dgm:pt>
    <dgm:pt modelId="{C1488527-3903-41AB-A9C7-1C694706BF99}" type="pres">
      <dgm:prSet presAssocID="{499CE584-8E2D-416C-BD90-55E33ADA1904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/>
          </a:stretch>
        </a:blipFill>
      </dgm:spPr>
    </dgm:pt>
  </dgm:ptLst>
  <dgm:cxnLst>
    <dgm:cxn modelId="{32C82222-BD00-4243-BADD-49B6A822F59A}" type="presOf" srcId="{F1771FFA-FD3C-4D02-A491-C367A1CA2A0E}" destId="{64631130-856C-4176-84A1-603B61417D62}" srcOrd="0" destOrd="0" presId="urn:microsoft.com/office/officeart/2005/8/layout/pList2#1"/>
    <dgm:cxn modelId="{8811E227-130D-4BB6-B129-4E9A04744FFF}" srcId="{099D9E66-C5FC-46BB-B8C3-6DD70F1C958F}" destId="{499CE584-8E2D-416C-BD90-55E33ADA1904}" srcOrd="3" destOrd="0" parTransId="{9706918E-6DCF-41B9-8AEA-7BA4E7BBBC16}" sibTransId="{B0E8840E-8030-4A0F-9295-30347EEDD0C5}"/>
    <dgm:cxn modelId="{BD182D43-F243-4CFF-9429-7E802DBBAF0E}" type="presOf" srcId="{19C59B30-305B-4F38-8EE0-CA2AE9A18ECC}" destId="{98B51DAD-DC54-45A0-AB13-160DEE6A1F84}" srcOrd="0" destOrd="0" presId="urn:microsoft.com/office/officeart/2005/8/layout/pList2#1"/>
    <dgm:cxn modelId="{ECEDC754-8365-44C3-8929-F18EAE2C3CDB}" type="presOf" srcId="{257553F3-C09B-4DBD-A581-622F79206A3D}" destId="{AA9689F0-94A7-42BA-9852-274C3F10650D}" srcOrd="0" destOrd="0" presId="urn:microsoft.com/office/officeart/2005/8/layout/pList2#1"/>
    <dgm:cxn modelId="{711FBA77-75C2-4E01-BAAF-5DF60B890042}" type="presOf" srcId="{2F36FEF5-448B-44FD-9CE7-7CD8D68E9FF4}" destId="{B96A32F5-B4AE-48FF-81CB-569CABC1787B}" srcOrd="0" destOrd="0" presId="urn:microsoft.com/office/officeart/2005/8/layout/pList2#1"/>
    <dgm:cxn modelId="{8DA66279-C9E5-4C43-AAE9-635018E86FDA}" srcId="{099D9E66-C5FC-46BB-B8C3-6DD70F1C958F}" destId="{F49AB7B6-521B-47E0-B9BB-01E3BF0FB5D3}" srcOrd="2" destOrd="0" parTransId="{EABFDC2F-347A-4D7E-9A90-1CCF61690EA8}" sibTransId="{289549CD-7D6F-4A9A-A320-063D97BF446E}"/>
    <dgm:cxn modelId="{CF94C097-D5C2-4C56-9098-CE89E1A18DE1}" type="presOf" srcId="{289549CD-7D6F-4A9A-A320-063D97BF446E}" destId="{30A2D1AB-CC81-4F01-8695-9CAD09850A01}" srcOrd="0" destOrd="0" presId="urn:microsoft.com/office/officeart/2005/8/layout/pList2#1"/>
    <dgm:cxn modelId="{CDDFC1A4-48EC-4F27-A6C9-77B59ED7BD75}" srcId="{099D9E66-C5FC-46BB-B8C3-6DD70F1C958F}" destId="{257553F3-C09B-4DBD-A581-622F79206A3D}" srcOrd="0" destOrd="0" parTransId="{ED041D16-94D1-4E12-9102-ABB884958487}" sibTransId="{19C59B30-305B-4F38-8EE0-CA2AE9A18ECC}"/>
    <dgm:cxn modelId="{32846FC0-2820-4C56-B2C0-65C15C4EEB43}" type="presOf" srcId="{099D9E66-C5FC-46BB-B8C3-6DD70F1C958F}" destId="{8D5F8848-0751-4837-A188-5FD93B0700AC}" srcOrd="0" destOrd="0" presId="urn:microsoft.com/office/officeart/2005/8/layout/pList2#1"/>
    <dgm:cxn modelId="{259015CC-1F62-49D3-8228-111F4972DC67}" type="presOf" srcId="{F49AB7B6-521B-47E0-B9BB-01E3BF0FB5D3}" destId="{9D8E16C8-17B0-46B1-880E-7F76B1944D7E}" srcOrd="0" destOrd="0" presId="urn:microsoft.com/office/officeart/2005/8/layout/pList2#1"/>
    <dgm:cxn modelId="{492308CD-9DB6-447C-98AF-71D187C0E2EA}" type="presOf" srcId="{499CE584-8E2D-416C-BD90-55E33ADA1904}" destId="{AF949536-5B90-4CCB-BE73-BEBEB07EABEE}" srcOrd="0" destOrd="0" presId="urn:microsoft.com/office/officeart/2005/8/layout/pList2#1"/>
    <dgm:cxn modelId="{5E9415FC-FC78-483F-AC49-D244379FB849}" srcId="{099D9E66-C5FC-46BB-B8C3-6DD70F1C958F}" destId="{F1771FFA-FD3C-4D02-A491-C367A1CA2A0E}" srcOrd="1" destOrd="0" parTransId="{20B3B088-2497-46E6-976A-BFDCF414C4B4}" sibTransId="{2F36FEF5-448B-44FD-9CE7-7CD8D68E9FF4}"/>
    <dgm:cxn modelId="{E46DAEC8-C0A1-42CE-932E-6D8A8FA24C40}" type="presParOf" srcId="{8D5F8848-0751-4837-A188-5FD93B0700AC}" destId="{7857EFF3-8CB6-4FF4-BDA3-D9A94CB8F4B0}" srcOrd="0" destOrd="0" presId="urn:microsoft.com/office/officeart/2005/8/layout/pList2#1"/>
    <dgm:cxn modelId="{594A1BEE-68E1-4FB2-85E1-1B3D1A6368C6}" type="presParOf" srcId="{8D5F8848-0751-4837-A188-5FD93B0700AC}" destId="{19B2B6CF-97E2-4A3E-B912-7B407A4198A9}" srcOrd="1" destOrd="0" presId="urn:microsoft.com/office/officeart/2005/8/layout/pList2#1"/>
    <dgm:cxn modelId="{3D01E7B9-FF43-4A94-AE37-F3C51A65DDD1}" type="presParOf" srcId="{19B2B6CF-97E2-4A3E-B912-7B407A4198A9}" destId="{E8E01537-0F18-4EFD-A41E-5A319D5643C5}" srcOrd="0" destOrd="0" presId="urn:microsoft.com/office/officeart/2005/8/layout/pList2#1"/>
    <dgm:cxn modelId="{BC0A8FBE-E0AF-4F01-867D-F0AE96B2482E}" type="presParOf" srcId="{E8E01537-0F18-4EFD-A41E-5A319D5643C5}" destId="{AA9689F0-94A7-42BA-9852-274C3F10650D}" srcOrd="0" destOrd="0" presId="urn:microsoft.com/office/officeart/2005/8/layout/pList2#1"/>
    <dgm:cxn modelId="{E379026F-6B6D-4994-ABC2-21CBA6B5419A}" type="presParOf" srcId="{E8E01537-0F18-4EFD-A41E-5A319D5643C5}" destId="{AD38E058-0D4A-44D9-B05F-8936ABAAC2E0}" srcOrd="1" destOrd="0" presId="urn:microsoft.com/office/officeart/2005/8/layout/pList2#1"/>
    <dgm:cxn modelId="{20CD3497-C304-46D6-8056-92BE1A0DF596}" type="presParOf" srcId="{E8E01537-0F18-4EFD-A41E-5A319D5643C5}" destId="{3ECD22E5-7085-401E-85F3-1157EA9C100E}" srcOrd="2" destOrd="0" presId="urn:microsoft.com/office/officeart/2005/8/layout/pList2#1"/>
    <dgm:cxn modelId="{33C8A132-5455-463D-93F4-FD89E510524B}" type="presParOf" srcId="{19B2B6CF-97E2-4A3E-B912-7B407A4198A9}" destId="{98B51DAD-DC54-45A0-AB13-160DEE6A1F84}" srcOrd="1" destOrd="0" presId="urn:microsoft.com/office/officeart/2005/8/layout/pList2#1"/>
    <dgm:cxn modelId="{0679A61A-E96D-4480-8177-64071BFF50EC}" type="presParOf" srcId="{19B2B6CF-97E2-4A3E-B912-7B407A4198A9}" destId="{C397093B-8A1B-4C06-9BAC-09F743D42AC1}" srcOrd="2" destOrd="0" presId="urn:microsoft.com/office/officeart/2005/8/layout/pList2#1"/>
    <dgm:cxn modelId="{34E60702-51DF-4393-9BFE-2D8C179766DE}" type="presParOf" srcId="{C397093B-8A1B-4C06-9BAC-09F743D42AC1}" destId="{64631130-856C-4176-84A1-603B61417D62}" srcOrd="0" destOrd="0" presId="urn:microsoft.com/office/officeart/2005/8/layout/pList2#1"/>
    <dgm:cxn modelId="{A6B55C47-EE13-409F-B208-42FE96EF13B2}" type="presParOf" srcId="{C397093B-8A1B-4C06-9BAC-09F743D42AC1}" destId="{3286C5FE-3C31-4C11-82DC-C75B4A4A5CA5}" srcOrd="1" destOrd="0" presId="urn:microsoft.com/office/officeart/2005/8/layout/pList2#1"/>
    <dgm:cxn modelId="{149F836C-6BEB-435F-B1F4-F1748EA760DC}" type="presParOf" srcId="{C397093B-8A1B-4C06-9BAC-09F743D42AC1}" destId="{CE6B838F-23FD-4911-8419-25B022C8487F}" srcOrd="2" destOrd="0" presId="urn:microsoft.com/office/officeart/2005/8/layout/pList2#1"/>
    <dgm:cxn modelId="{2B2FCA2F-6AB0-4ADE-8725-7CF0A672AD7E}" type="presParOf" srcId="{19B2B6CF-97E2-4A3E-B912-7B407A4198A9}" destId="{B96A32F5-B4AE-48FF-81CB-569CABC1787B}" srcOrd="3" destOrd="0" presId="urn:microsoft.com/office/officeart/2005/8/layout/pList2#1"/>
    <dgm:cxn modelId="{7E9B20DA-DA5D-4115-9766-D0413EC6C439}" type="presParOf" srcId="{19B2B6CF-97E2-4A3E-B912-7B407A4198A9}" destId="{4918AF6A-9FC9-45D9-994C-91CCBF301E0E}" srcOrd="4" destOrd="0" presId="urn:microsoft.com/office/officeart/2005/8/layout/pList2#1"/>
    <dgm:cxn modelId="{02353AD1-CCAC-45CE-968B-2878D7FF7D86}" type="presParOf" srcId="{4918AF6A-9FC9-45D9-994C-91CCBF301E0E}" destId="{9D8E16C8-17B0-46B1-880E-7F76B1944D7E}" srcOrd="0" destOrd="0" presId="urn:microsoft.com/office/officeart/2005/8/layout/pList2#1"/>
    <dgm:cxn modelId="{719C35B9-A640-4574-AFA0-9F1DF39F2FE7}" type="presParOf" srcId="{4918AF6A-9FC9-45D9-994C-91CCBF301E0E}" destId="{F9C6F886-58EB-4047-888B-DDB3452B30A9}" srcOrd="1" destOrd="0" presId="urn:microsoft.com/office/officeart/2005/8/layout/pList2#1"/>
    <dgm:cxn modelId="{E600F283-7C19-4278-B21C-E3AA66982A3C}" type="presParOf" srcId="{4918AF6A-9FC9-45D9-994C-91CCBF301E0E}" destId="{03053C38-0033-417B-BE68-C7534327CC00}" srcOrd="2" destOrd="0" presId="urn:microsoft.com/office/officeart/2005/8/layout/pList2#1"/>
    <dgm:cxn modelId="{750EDE6C-B361-4E1A-8DC5-953B425D12E7}" type="presParOf" srcId="{19B2B6CF-97E2-4A3E-B912-7B407A4198A9}" destId="{30A2D1AB-CC81-4F01-8695-9CAD09850A01}" srcOrd="5" destOrd="0" presId="urn:microsoft.com/office/officeart/2005/8/layout/pList2#1"/>
    <dgm:cxn modelId="{FC827B70-6C9A-46B6-8080-EA616C05D3F8}" type="presParOf" srcId="{19B2B6CF-97E2-4A3E-B912-7B407A4198A9}" destId="{B26E8044-99B4-4421-A7C3-CF3DAA4BCC8A}" srcOrd="6" destOrd="0" presId="urn:microsoft.com/office/officeart/2005/8/layout/pList2#1"/>
    <dgm:cxn modelId="{2BED55A5-526E-4BFF-A24D-7EBEE0C43913}" type="presParOf" srcId="{B26E8044-99B4-4421-A7C3-CF3DAA4BCC8A}" destId="{AF949536-5B90-4CCB-BE73-BEBEB07EABEE}" srcOrd="0" destOrd="0" presId="urn:microsoft.com/office/officeart/2005/8/layout/pList2#1"/>
    <dgm:cxn modelId="{F249E704-367F-471B-A9D9-66F494F045A7}" type="presParOf" srcId="{B26E8044-99B4-4421-A7C3-CF3DAA4BCC8A}" destId="{1E5F0668-A651-4D3D-B79F-3D55918ADAC2}" srcOrd="1" destOrd="0" presId="urn:microsoft.com/office/officeart/2005/8/layout/pList2#1"/>
    <dgm:cxn modelId="{960F1FB7-92B3-4736-985B-F9E9D3FDC58F}" type="presParOf" srcId="{B26E8044-99B4-4421-A7C3-CF3DAA4BCC8A}" destId="{C1488527-3903-41AB-A9C7-1C694706BF99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B5F84AB-27FF-41C4-8834-92129A541C97}" type="doc">
      <dgm:prSet loTypeId="urn:microsoft.com/office/officeart/2005/8/layout/chevron2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A7606369-3CE8-42CC-BFDB-F4B71BE6AAF9}">
      <dgm:prSet phldrT="[Texto]" custT="1"/>
      <dgm:spPr/>
      <dgm:t>
        <a:bodyPr/>
        <a:lstStyle/>
        <a:p>
          <a:r>
            <a:rPr lang="es-MX" sz="2000" b="0">
              <a:latin typeface="Franklin Gothic Medium" panose="020B0603020102020204" pitchFamily="34" charset="0"/>
            </a:rPr>
            <a:t>I</a:t>
          </a:r>
        </a:p>
      </dgm:t>
    </dgm:pt>
    <dgm:pt modelId="{16662C90-84E5-4C35-B25D-6D8D4D5B5D4B}" type="parTrans" cxnId="{8738E5E7-B440-4425-8919-B310B95244CD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FC0C358F-26BD-4E9B-936B-FB0100B4557D}" type="sibTrans" cxnId="{8738E5E7-B440-4425-8919-B310B95244CD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7DB3C7B7-A10E-48A6-AB7E-9AD055800D1F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MX" sz="2000" b="1" u="sng">
              <a:latin typeface="Franklin Gothic Medium" panose="020B0603020102020204" pitchFamily="34" charset="0"/>
            </a:rPr>
            <a:t>Documentos que acrediten la identidad del Titular </a:t>
          </a:r>
        </a:p>
      </dgm:t>
    </dgm:pt>
    <dgm:pt modelId="{8F656300-79A6-4949-8A10-A212A29ECF51}" type="parTrans" cxnId="{C3E99A8A-E0B9-40A2-B44F-93802FBB602D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2D4B4295-927D-48C6-9596-D4AA5B832F80}" type="sibTrans" cxnId="{C3E99A8A-E0B9-40A2-B44F-93802FBB602D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21C3BAF1-B616-433E-AB79-5E0DE7B49A7D}">
      <dgm:prSet phldrT="[Texto]" custT="1"/>
      <dgm:spPr/>
      <dgm:t>
        <a:bodyPr/>
        <a:lstStyle/>
        <a:p>
          <a:r>
            <a:rPr lang="es-MX" sz="2000" b="0">
              <a:latin typeface="Franklin Gothic Medium" panose="020B0603020102020204" pitchFamily="34" charset="0"/>
            </a:rPr>
            <a:t>III</a:t>
          </a:r>
        </a:p>
      </dgm:t>
    </dgm:pt>
    <dgm:pt modelId="{2D10464F-C263-46B9-9D67-3F90B497CF82}" type="parTrans" cxnId="{138687B6-4E24-4E85-A702-1271DCEF73AC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290A86A4-39AB-4F47-B898-876F4915D57A}" type="sibTrans" cxnId="{138687B6-4E24-4E85-A702-1271DCEF73AC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1BD47DFC-28A9-437E-8DA5-CFD0034E3E47}">
      <dgm:prSet phldrT="[Texto]" custT="1"/>
      <dgm:spPr/>
      <dgm:t>
        <a:bodyPr/>
        <a:lstStyle/>
        <a:p>
          <a:r>
            <a:rPr lang="es-MX" sz="2000" b="0">
              <a:latin typeface="Franklin Gothic Medium" panose="020B0603020102020204" pitchFamily="34" charset="0"/>
            </a:rPr>
            <a:t>De ser posible, área del responsable que trata los DP </a:t>
          </a:r>
        </a:p>
      </dgm:t>
    </dgm:pt>
    <dgm:pt modelId="{C7D2EECB-0ABF-4220-8AD6-672471138529}" type="parTrans" cxnId="{77C809BD-2306-4642-86BE-88B757F77DA1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7A09986F-9BAC-4F7A-9707-0EBB5FF79E64}" type="sibTrans" cxnId="{77C809BD-2306-4642-86BE-88B757F77DA1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5F0A9E2D-1185-49F6-BCD9-10ABA41B57FA}">
      <dgm:prSet custT="1"/>
      <dgm:spPr/>
      <dgm:t>
        <a:bodyPr/>
        <a:lstStyle/>
        <a:p>
          <a:r>
            <a:rPr lang="es-MX" sz="2000" b="0">
              <a:latin typeface="Franklin Gothic Medium" panose="020B0603020102020204" pitchFamily="34" charset="0"/>
            </a:rPr>
            <a:t>IV</a:t>
          </a:r>
        </a:p>
      </dgm:t>
    </dgm:pt>
    <dgm:pt modelId="{90E5E1E2-BA7B-4347-AD7B-73F095CEA153}" type="parTrans" cxnId="{4253B768-C756-4F97-9B2D-3813243D8787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54A832B1-4B2B-4EC8-A9E5-1CB3A08474FB}" type="sibTrans" cxnId="{4253B768-C756-4F97-9B2D-3813243D8787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885CE5B0-08EA-4790-B4B4-FCE5277387A6}">
      <dgm:prSet custT="1"/>
      <dgm:spPr/>
      <dgm:t>
        <a:bodyPr/>
        <a:lstStyle/>
        <a:p>
          <a:r>
            <a:rPr lang="es-MX" sz="2000" b="0">
              <a:latin typeface="Franklin Gothic Medium" panose="020B0603020102020204" pitchFamily="34" charset="0"/>
            </a:rPr>
            <a:t>Descripción clara y precisa de los DP de los que se busca ejercer alguno de los derechos ARCO</a:t>
          </a:r>
        </a:p>
      </dgm:t>
    </dgm:pt>
    <dgm:pt modelId="{39194500-2E5E-4829-934E-AC7212C133E6}" type="parTrans" cxnId="{E39E0F64-FD97-4FBE-9636-4102979479C5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1A76AC60-163C-4063-9DB5-6ADF27EF954D}" type="sibTrans" cxnId="{E39E0F64-FD97-4FBE-9636-4102979479C5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4BFE999C-45F8-48AD-B879-8EA7AB073FE5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MX" sz="2000" b="1" u="sng">
              <a:solidFill>
                <a:schemeClr val="tx1"/>
              </a:solidFill>
              <a:latin typeface="Franklin Gothic Medium" panose="020B0603020102020204" pitchFamily="34" charset="0"/>
            </a:rPr>
            <a:t>Nombre del Titular</a:t>
          </a:r>
        </a:p>
      </dgm:t>
    </dgm:pt>
    <dgm:pt modelId="{4DF656F2-1321-4A94-8B69-3BC9D40FB66C}" type="sibTrans" cxnId="{AD798459-43E7-4740-9AFF-6D69BDE783AA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DCF76159-B067-4636-A12A-B5AEE0AC1979}" type="parTrans" cxnId="{AD798459-43E7-4740-9AFF-6D69BDE783AA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F21BAF9A-6086-4A72-88CC-45BAB7DA0052}">
      <dgm:prSet custT="1"/>
      <dgm:spPr/>
      <dgm:t>
        <a:bodyPr/>
        <a:lstStyle/>
        <a:p>
          <a:pPr rtl="0"/>
          <a:r>
            <a:rPr lang="es-MX" sz="2000" b="0">
              <a:latin typeface="Franklin Gothic Medium" panose="020B0603020102020204" pitchFamily="34" charset="0"/>
            </a:rPr>
            <a:t>Descripción del derecho ARCO que se pretende ejercer</a:t>
          </a:r>
        </a:p>
      </dgm:t>
    </dgm:pt>
    <dgm:pt modelId="{6876A34B-3AF5-40C4-B446-89BF78E042F5}" type="parTrans" cxnId="{532BD855-1E74-47A4-A6D5-D04FA03BA075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D0B9D791-019A-44AD-919E-E27A4BCEDFC0}" type="sibTrans" cxnId="{532BD855-1E74-47A4-A6D5-D04FA03BA075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851F7D46-6411-4332-9522-DB25B51933CE}">
      <dgm:prSet custT="1"/>
      <dgm:spPr/>
      <dgm:t>
        <a:bodyPr/>
        <a:lstStyle/>
        <a:p>
          <a:r>
            <a:rPr lang="es-MX" sz="2000" b="0">
              <a:latin typeface="Franklin Gothic Medium" panose="020B0603020102020204" pitchFamily="34" charset="0"/>
            </a:rPr>
            <a:t>V</a:t>
          </a:r>
        </a:p>
      </dgm:t>
    </dgm:pt>
    <dgm:pt modelId="{5BC25059-2C08-4718-AE4C-E4FAE8FC12FE}" type="parTrans" cxnId="{8C9F187B-7731-46F2-BE0D-13D5B452FEA3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26D3AFEE-1F31-4BB4-B851-05A5EDCD1766}" type="sibTrans" cxnId="{8C9F187B-7731-46F2-BE0D-13D5B452FEA3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DD4ED087-2C80-45CD-A306-0CC8195D833C}">
      <dgm:prSet phldrT="[Texto]" custT="1"/>
      <dgm:spPr/>
      <dgm:t>
        <a:bodyPr/>
        <a:lstStyle/>
        <a:p>
          <a:r>
            <a:rPr lang="es-MX" sz="2000" b="0">
              <a:latin typeface="Franklin Gothic Medium" panose="020B0603020102020204" pitchFamily="34" charset="0"/>
            </a:rPr>
            <a:t>II</a:t>
          </a:r>
        </a:p>
      </dgm:t>
    </dgm:pt>
    <dgm:pt modelId="{68B4190F-9B4D-4BF6-8257-908EE4C93140}" type="sibTrans" cxnId="{C19F4AE0-867A-41F2-AF82-7B525ACCA1B7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75A8135E-C277-4CAF-8DEB-58CADA24CB54}" type="parTrans" cxnId="{C19F4AE0-867A-41F2-AF82-7B525ACCA1B7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027D8EE1-9711-4B29-B1DE-94B88DF52B98}" type="pres">
      <dgm:prSet presAssocID="{AB5F84AB-27FF-41C4-8834-92129A541C97}" presName="linearFlow" presStyleCnt="0">
        <dgm:presLayoutVars>
          <dgm:dir/>
          <dgm:animLvl val="lvl"/>
          <dgm:resizeHandles val="exact"/>
        </dgm:presLayoutVars>
      </dgm:prSet>
      <dgm:spPr/>
    </dgm:pt>
    <dgm:pt modelId="{D0B55006-6953-4A2A-B8FE-0252D441600F}" type="pres">
      <dgm:prSet presAssocID="{A7606369-3CE8-42CC-BFDB-F4B71BE6AAF9}" presName="composite" presStyleCnt="0"/>
      <dgm:spPr/>
    </dgm:pt>
    <dgm:pt modelId="{74094A7A-CB00-44B7-98B5-C12C0A01A6A0}" type="pres">
      <dgm:prSet presAssocID="{A7606369-3CE8-42CC-BFDB-F4B71BE6AAF9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D1FEA0A-8407-4691-A6CC-830BF5615D76}" type="pres">
      <dgm:prSet presAssocID="{A7606369-3CE8-42CC-BFDB-F4B71BE6AAF9}" presName="descendantText" presStyleLbl="alignAcc1" presStyleIdx="0" presStyleCnt="5" custLinFactNeighborX="23" custLinFactNeighborY="1087">
        <dgm:presLayoutVars>
          <dgm:bulletEnabled val="1"/>
        </dgm:presLayoutVars>
      </dgm:prSet>
      <dgm:spPr/>
    </dgm:pt>
    <dgm:pt modelId="{B25D74D1-8431-477C-B2B3-183ACF986929}" type="pres">
      <dgm:prSet presAssocID="{FC0C358F-26BD-4E9B-936B-FB0100B4557D}" presName="sp" presStyleCnt="0"/>
      <dgm:spPr/>
    </dgm:pt>
    <dgm:pt modelId="{685F9E87-61F8-4901-996D-B1A88BE98C69}" type="pres">
      <dgm:prSet presAssocID="{DD4ED087-2C80-45CD-A306-0CC8195D833C}" presName="composite" presStyleCnt="0"/>
      <dgm:spPr/>
    </dgm:pt>
    <dgm:pt modelId="{A8756103-B9E9-462A-8850-CEE238BFE8B1}" type="pres">
      <dgm:prSet presAssocID="{DD4ED087-2C80-45CD-A306-0CC8195D833C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46ED1D7-7721-46B3-AB17-7EA704A79A23}" type="pres">
      <dgm:prSet presAssocID="{DD4ED087-2C80-45CD-A306-0CC8195D833C}" presName="descendantText" presStyleLbl="alignAcc1" presStyleIdx="1" presStyleCnt="5">
        <dgm:presLayoutVars>
          <dgm:bulletEnabled val="1"/>
        </dgm:presLayoutVars>
      </dgm:prSet>
      <dgm:spPr/>
    </dgm:pt>
    <dgm:pt modelId="{391D6C28-6E9C-4B83-A4A6-D75801805759}" type="pres">
      <dgm:prSet presAssocID="{68B4190F-9B4D-4BF6-8257-908EE4C93140}" presName="sp" presStyleCnt="0"/>
      <dgm:spPr/>
    </dgm:pt>
    <dgm:pt modelId="{3703C1AC-388A-4F02-B8B4-9DFB3CA92464}" type="pres">
      <dgm:prSet presAssocID="{21C3BAF1-B616-433E-AB79-5E0DE7B49A7D}" presName="composite" presStyleCnt="0"/>
      <dgm:spPr/>
    </dgm:pt>
    <dgm:pt modelId="{CC021507-AB34-451C-A911-BF7BB3666640}" type="pres">
      <dgm:prSet presAssocID="{21C3BAF1-B616-433E-AB79-5E0DE7B49A7D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8449B5F0-DD9E-415A-88C3-8C4C2D0D92A4}" type="pres">
      <dgm:prSet presAssocID="{21C3BAF1-B616-433E-AB79-5E0DE7B49A7D}" presName="descendantText" presStyleLbl="alignAcc1" presStyleIdx="2" presStyleCnt="5">
        <dgm:presLayoutVars>
          <dgm:bulletEnabled val="1"/>
        </dgm:presLayoutVars>
      </dgm:prSet>
      <dgm:spPr/>
    </dgm:pt>
    <dgm:pt modelId="{583DF1BE-BDC1-41CC-A6C5-BB990B273756}" type="pres">
      <dgm:prSet presAssocID="{290A86A4-39AB-4F47-B898-876F4915D57A}" presName="sp" presStyleCnt="0"/>
      <dgm:spPr/>
    </dgm:pt>
    <dgm:pt modelId="{B7B8B1BE-ACC8-4F1F-BB7E-A74BE6CF9EE5}" type="pres">
      <dgm:prSet presAssocID="{5F0A9E2D-1185-49F6-BCD9-10ABA41B57FA}" presName="composite" presStyleCnt="0"/>
      <dgm:spPr/>
    </dgm:pt>
    <dgm:pt modelId="{1B43406D-C4D3-4C66-9389-E050B83FA127}" type="pres">
      <dgm:prSet presAssocID="{5F0A9E2D-1185-49F6-BCD9-10ABA41B57FA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EDD0A472-79AF-46DF-9686-594C7486F980}" type="pres">
      <dgm:prSet presAssocID="{5F0A9E2D-1185-49F6-BCD9-10ABA41B57FA}" presName="descendantText" presStyleLbl="alignAcc1" presStyleIdx="3" presStyleCnt="5">
        <dgm:presLayoutVars>
          <dgm:bulletEnabled val="1"/>
        </dgm:presLayoutVars>
      </dgm:prSet>
      <dgm:spPr/>
    </dgm:pt>
    <dgm:pt modelId="{6ABC8C57-E025-45DF-9C7E-6399891D61DC}" type="pres">
      <dgm:prSet presAssocID="{54A832B1-4B2B-4EC8-A9E5-1CB3A08474FB}" presName="sp" presStyleCnt="0"/>
      <dgm:spPr/>
    </dgm:pt>
    <dgm:pt modelId="{77BAA077-1218-40CB-82C1-433A80F5DC03}" type="pres">
      <dgm:prSet presAssocID="{851F7D46-6411-4332-9522-DB25B51933CE}" presName="composite" presStyleCnt="0"/>
      <dgm:spPr/>
    </dgm:pt>
    <dgm:pt modelId="{D28BFC1B-35D1-47A7-8D01-4E713C91C67D}" type="pres">
      <dgm:prSet presAssocID="{851F7D46-6411-4332-9522-DB25B51933C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554CBF8-2179-46B7-B736-7F2F50054127}" type="pres">
      <dgm:prSet presAssocID="{851F7D46-6411-4332-9522-DB25B51933CE}" presName="descendantText" presStyleLbl="alignAcc1" presStyleIdx="4" presStyleCnt="5" custScaleX="100093" custScaleY="100181" custRadScaleRad="134003" custRadScaleInc="-101">
        <dgm:presLayoutVars>
          <dgm:bulletEnabled val="1"/>
        </dgm:presLayoutVars>
      </dgm:prSet>
      <dgm:spPr/>
    </dgm:pt>
  </dgm:ptLst>
  <dgm:cxnLst>
    <dgm:cxn modelId="{23BF7C05-993E-4E1C-AB4C-A5CF5EF6CBB1}" type="presOf" srcId="{DD4ED087-2C80-45CD-A306-0CC8195D833C}" destId="{A8756103-B9E9-462A-8850-CEE238BFE8B1}" srcOrd="0" destOrd="0" presId="urn:microsoft.com/office/officeart/2005/8/layout/chevron2"/>
    <dgm:cxn modelId="{7CF4A82D-697E-45A8-A144-34190696EE90}" type="presOf" srcId="{1BD47DFC-28A9-437E-8DA5-CFD0034E3E47}" destId="{8449B5F0-DD9E-415A-88C3-8C4C2D0D92A4}" srcOrd="0" destOrd="0" presId="urn:microsoft.com/office/officeart/2005/8/layout/chevron2"/>
    <dgm:cxn modelId="{E39E0F64-FD97-4FBE-9636-4102979479C5}" srcId="{5F0A9E2D-1185-49F6-BCD9-10ABA41B57FA}" destId="{885CE5B0-08EA-4790-B4B4-FCE5277387A6}" srcOrd="0" destOrd="0" parTransId="{39194500-2E5E-4829-934E-AC7212C133E6}" sibTransId="{1A76AC60-163C-4063-9DB5-6ADF27EF954D}"/>
    <dgm:cxn modelId="{4253B768-C756-4F97-9B2D-3813243D8787}" srcId="{AB5F84AB-27FF-41C4-8834-92129A541C97}" destId="{5F0A9E2D-1185-49F6-BCD9-10ABA41B57FA}" srcOrd="3" destOrd="0" parTransId="{90E5E1E2-BA7B-4347-AD7B-73F095CEA153}" sibTransId="{54A832B1-4B2B-4EC8-A9E5-1CB3A08474FB}"/>
    <dgm:cxn modelId="{532BD855-1E74-47A4-A6D5-D04FA03BA075}" srcId="{851F7D46-6411-4332-9522-DB25B51933CE}" destId="{F21BAF9A-6086-4A72-88CC-45BAB7DA0052}" srcOrd="0" destOrd="0" parTransId="{6876A34B-3AF5-40C4-B446-89BF78E042F5}" sibTransId="{D0B9D791-019A-44AD-919E-E27A4BCEDFC0}"/>
    <dgm:cxn modelId="{9D52E075-D402-4D24-AD47-364A9DE695E4}" type="presOf" srcId="{A7606369-3CE8-42CC-BFDB-F4B71BE6AAF9}" destId="{74094A7A-CB00-44B7-98B5-C12C0A01A6A0}" srcOrd="0" destOrd="0" presId="urn:microsoft.com/office/officeart/2005/8/layout/chevron2"/>
    <dgm:cxn modelId="{E17BF078-60B9-4E33-8185-BB5A7630B771}" type="presOf" srcId="{885CE5B0-08EA-4790-B4B4-FCE5277387A6}" destId="{EDD0A472-79AF-46DF-9686-594C7486F980}" srcOrd="0" destOrd="0" presId="urn:microsoft.com/office/officeart/2005/8/layout/chevron2"/>
    <dgm:cxn modelId="{AD798459-43E7-4740-9AFF-6D69BDE783AA}" srcId="{A7606369-3CE8-42CC-BFDB-F4B71BE6AAF9}" destId="{4BFE999C-45F8-48AD-B879-8EA7AB073FE5}" srcOrd="0" destOrd="0" parTransId="{DCF76159-B067-4636-A12A-B5AEE0AC1979}" sibTransId="{4DF656F2-1321-4A94-8B69-3BC9D40FB66C}"/>
    <dgm:cxn modelId="{8C9F187B-7731-46F2-BE0D-13D5B452FEA3}" srcId="{AB5F84AB-27FF-41C4-8834-92129A541C97}" destId="{851F7D46-6411-4332-9522-DB25B51933CE}" srcOrd="4" destOrd="0" parTransId="{5BC25059-2C08-4718-AE4C-E4FAE8FC12FE}" sibTransId="{26D3AFEE-1F31-4BB4-B851-05A5EDCD1766}"/>
    <dgm:cxn modelId="{9075228A-4A7B-4ED9-8E3B-80C6A5B4111C}" type="presOf" srcId="{851F7D46-6411-4332-9522-DB25B51933CE}" destId="{D28BFC1B-35D1-47A7-8D01-4E713C91C67D}" srcOrd="0" destOrd="0" presId="urn:microsoft.com/office/officeart/2005/8/layout/chevron2"/>
    <dgm:cxn modelId="{C3E99A8A-E0B9-40A2-B44F-93802FBB602D}" srcId="{DD4ED087-2C80-45CD-A306-0CC8195D833C}" destId="{7DB3C7B7-A10E-48A6-AB7E-9AD055800D1F}" srcOrd="0" destOrd="0" parTransId="{8F656300-79A6-4949-8A10-A212A29ECF51}" sibTransId="{2D4B4295-927D-48C6-9596-D4AA5B832F80}"/>
    <dgm:cxn modelId="{138687B6-4E24-4E85-A702-1271DCEF73AC}" srcId="{AB5F84AB-27FF-41C4-8834-92129A541C97}" destId="{21C3BAF1-B616-433E-AB79-5E0DE7B49A7D}" srcOrd="2" destOrd="0" parTransId="{2D10464F-C263-46B9-9D67-3F90B497CF82}" sibTransId="{290A86A4-39AB-4F47-B898-876F4915D57A}"/>
    <dgm:cxn modelId="{13104AB9-F96A-4571-976D-F3C44CBA6D04}" type="presOf" srcId="{F21BAF9A-6086-4A72-88CC-45BAB7DA0052}" destId="{A554CBF8-2179-46B7-B736-7F2F50054127}" srcOrd="0" destOrd="0" presId="urn:microsoft.com/office/officeart/2005/8/layout/chevron2"/>
    <dgm:cxn modelId="{77C809BD-2306-4642-86BE-88B757F77DA1}" srcId="{21C3BAF1-B616-433E-AB79-5E0DE7B49A7D}" destId="{1BD47DFC-28A9-437E-8DA5-CFD0034E3E47}" srcOrd="0" destOrd="0" parTransId="{C7D2EECB-0ABF-4220-8AD6-672471138529}" sibTransId="{7A09986F-9BAC-4F7A-9707-0EBB5FF79E64}"/>
    <dgm:cxn modelId="{160B29C4-D5BF-4D9D-801B-424DA6C77A15}" type="presOf" srcId="{AB5F84AB-27FF-41C4-8834-92129A541C97}" destId="{027D8EE1-9711-4B29-B1DE-94B88DF52B98}" srcOrd="0" destOrd="0" presId="urn:microsoft.com/office/officeart/2005/8/layout/chevron2"/>
    <dgm:cxn modelId="{FAEB48DE-A29F-4F0B-B0CB-44B95E35B2C1}" type="presOf" srcId="{5F0A9E2D-1185-49F6-BCD9-10ABA41B57FA}" destId="{1B43406D-C4D3-4C66-9389-E050B83FA127}" srcOrd="0" destOrd="0" presId="urn:microsoft.com/office/officeart/2005/8/layout/chevron2"/>
    <dgm:cxn modelId="{C19F4AE0-867A-41F2-AF82-7B525ACCA1B7}" srcId="{AB5F84AB-27FF-41C4-8834-92129A541C97}" destId="{DD4ED087-2C80-45CD-A306-0CC8195D833C}" srcOrd="1" destOrd="0" parTransId="{75A8135E-C277-4CAF-8DEB-58CADA24CB54}" sibTransId="{68B4190F-9B4D-4BF6-8257-908EE4C93140}"/>
    <dgm:cxn modelId="{2A788FE0-DCB5-4829-9E10-C3AC3BF0E5E8}" type="presOf" srcId="{21C3BAF1-B616-433E-AB79-5E0DE7B49A7D}" destId="{CC021507-AB34-451C-A911-BF7BB3666640}" srcOrd="0" destOrd="0" presId="urn:microsoft.com/office/officeart/2005/8/layout/chevron2"/>
    <dgm:cxn modelId="{4EDAB8E5-6CC3-40C5-A88C-B4D1712F8C3A}" type="presOf" srcId="{4BFE999C-45F8-48AD-B879-8EA7AB073FE5}" destId="{5D1FEA0A-8407-4691-A6CC-830BF5615D76}" srcOrd="0" destOrd="0" presId="urn:microsoft.com/office/officeart/2005/8/layout/chevron2"/>
    <dgm:cxn modelId="{8738E5E7-B440-4425-8919-B310B95244CD}" srcId="{AB5F84AB-27FF-41C4-8834-92129A541C97}" destId="{A7606369-3CE8-42CC-BFDB-F4B71BE6AAF9}" srcOrd="0" destOrd="0" parTransId="{16662C90-84E5-4C35-B25D-6D8D4D5B5D4B}" sibTransId="{FC0C358F-26BD-4E9B-936B-FB0100B4557D}"/>
    <dgm:cxn modelId="{CC7FA1EE-BD66-4BB7-AED7-45BB6AC7F997}" type="presOf" srcId="{7DB3C7B7-A10E-48A6-AB7E-9AD055800D1F}" destId="{E46ED1D7-7721-46B3-AB17-7EA704A79A23}" srcOrd="0" destOrd="0" presId="urn:microsoft.com/office/officeart/2005/8/layout/chevron2"/>
    <dgm:cxn modelId="{0FC90403-97C6-4440-9F2F-20DEBC89FF2B}" type="presParOf" srcId="{027D8EE1-9711-4B29-B1DE-94B88DF52B98}" destId="{D0B55006-6953-4A2A-B8FE-0252D441600F}" srcOrd="0" destOrd="0" presId="urn:microsoft.com/office/officeart/2005/8/layout/chevron2"/>
    <dgm:cxn modelId="{B18CD6A4-1BD1-463D-8A01-4EA583C70513}" type="presParOf" srcId="{D0B55006-6953-4A2A-B8FE-0252D441600F}" destId="{74094A7A-CB00-44B7-98B5-C12C0A01A6A0}" srcOrd="0" destOrd="0" presId="urn:microsoft.com/office/officeart/2005/8/layout/chevron2"/>
    <dgm:cxn modelId="{2D3C8C90-C311-4CB1-A249-E6E2DCDDE18E}" type="presParOf" srcId="{D0B55006-6953-4A2A-B8FE-0252D441600F}" destId="{5D1FEA0A-8407-4691-A6CC-830BF5615D76}" srcOrd="1" destOrd="0" presId="urn:microsoft.com/office/officeart/2005/8/layout/chevron2"/>
    <dgm:cxn modelId="{7923882C-FBB6-4325-9FC7-98E31977D37C}" type="presParOf" srcId="{027D8EE1-9711-4B29-B1DE-94B88DF52B98}" destId="{B25D74D1-8431-477C-B2B3-183ACF986929}" srcOrd="1" destOrd="0" presId="urn:microsoft.com/office/officeart/2005/8/layout/chevron2"/>
    <dgm:cxn modelId="{537B61E5-8970-448B-BE99-FB5D27A8A8ED}" type="presParOf" srcId="{027D8EE1-9711-4B29-B1DE-94B88DF52B98}" destId="{685F9E87-61F8-4901-996D-B1A88BE98C69}" srcOrd="2" destOrd="0" presId="urn:microsoft.com/office/officeart/2005/8/layout/chevron2"/>
    <dgm:cxn modelId="{13F129D5-6B7D-46E7-86DF-51C545F5B85F}" type="presParOf" srcId="{685F9E87-61F8-4901-996D-B1A88BE98C69}" destId="{A8756103-B9E9-462A-8850-CEE238BFE8B1}" srcOrd="0" destOrd="0" presId="urn:microsoft.com/office/officeart/2005/8/layout/chevron2"/>
    <dgm:cxn modelId="{A46EAB04-AFB7-42CE-82B1-B5CD20766174}" type="presParOf" srcId="{685F9E87-61F8-4901-996D-B1A88BE98C69}" destId="{E46ED1D7-7721-46B3-AB17-7EA704A79A23}" srcOrd="1" destOrd="0" presId="urn:microsoft.com/office/officeart/2005/8/layout/chevron2"/>
    <dgm:cxn modelId="{053D5216-FF76-4EA6-9EC4-7E4FED01442F}" type="presParOf" srcId="{027D8EE1-9711-4B29-B1DE-94B88DF52B98}" destId="{391D6C28-6E9C-4B83-A4A6-D75801805759}" srcOrd="3" destOrd="0" presId="urn:microsoft.com/office/officeart/2005/8/layout/chevron2"/>
    <dgm:cxn modelId="{38B4F9B1-0263-4AAF-A1E1-2AF8C7076999}" type="presParOf" srcId="{027D8EE1-9711-4B29-B1DE-94B88DF52B98}" destId="{3703C1AC-388A-4F02-B8B4-9DFB3CA92464}" srcOrd="4" destOrd="0" presId="urn:microsoft.com/office/officeart/2005/8/layout/chevron2"/>
    <dgm:cxn modelId="{527CED0B-A570-4849-93C8-C854AC2875FA}" type="presParOf" srcId="{3703C1AC-388A-4F02-B8B4-9DFB3CA92464}" destId="{CC021507-AB34-451C-A911-BF7BB3666640}" srcOrd="0" destOrd="0" presId="urn:microsoft.com/office/officeart/2005/8/layout/chevron2"/>
    <dgm:cxn modelId="{CCA0FC51-0C0A-45FD-B6BF-15E5C737E819}" type="presParOf" srcId="{3703C1AC-388A-4F02-B8B4-9DFB3CA92464}" destId="{8449B5F0-DD9E-415A-88C3-8C4C2D0D92A4}" srcOrd="1" destOrd="0" presId="urn:microsoft.com/office/officeart/2005/8/layout/chevron2"/>
    <dgm:cxn modelId="{2A9C2CFA-FA1A-4732-BB16-7F8F8C8A4C3D}" type="presParOf" srcId="{027D8EE1-9711-4B29-B1DE-94B88DF52B98}" destId="{583DF1BE-BDC1-41CC-A6C5-BB990B273756}" srcOrd="5" destOrd="0" presId="urn:microsoft.com/office/officeart/2005/8/layout/chevron2"/>
    <dgm:cxn modelId="{29AE1520-D116-4019-AFFE-60EA0F3C4965}" type="presParOf" srcId="{027D8EE1-9711-4B29-B1DE-94B88DF52B98}" destId="{B7B8B1BE-ACC8-4F1F-BB7E-A74BE6CF9EE5}" srcOrd="6" destOrd="0" presId="urn:microsoft.com/office/officeart/2005/8/layout/chevron2"/>
    <dgm:cxn modelId="{10BC8A21-D804-42B5-92E7-293AD3A11A6D}" type="presParOf" srcId="{B7B8B1BE-ACC8-4F1F-BB7E-A74BE6CF9EE5}" destId="{1B43406D-C4D3-4C66-9389-E050B83FA127}" srcOrd="0" destOrd="0" presId="urn:microsoft.com/office/officeart/2005/8/layout/chevron2"/>
    <dgm:cxn modelId="{BAF65E92-5B40-4F4A-AFE5-55F2FB9A30CF}" type="presParOf" srcId="{B7B8B1BE-ACC8-4F1F-BB7E-A74BE6CF9EE5}" destId="{EDD0A472-79AF-46DF-9686-594C7486F980}" srcOrd="1" destOrd="0" presId="urn:microsoft.com/office/officeart/2005/8/layout/chevron2"/>
    <dgm:cxn modelId="{0A2D9BA3-F24F-47AC-8B2F-FB1BB3640D8C}" type="presParOf" srcId="{027D8EE1-9711-4B29-B1DE-94B88DF52B98}" destId="{6ABC8C57-E025-45DF-9C7E-6399891D61DC}" srcOrd="7" destOrd="0" presId="urn:microsoft.com/office/officeart/2005/8/layout/chevron2"/>
    <dgm:cxn modelId="{4471EBC7-AEBC-4B3F-8E20-D27A956F0558}" type="presParOf" srcId="{027D8EE1-9711-4B29-B1DE-94B88DF52B98}" destId="{77BAA077-1218-40CB-82C1-433A80F5DC03}" srcOrd="8" destOrd="0" presId="urn:microsoft.com/office/officeart/2005/8/layout/chevron2"/>
    <dgm:cxn modelId="{6D05A123-A1CF-475D-BF37-FA592E44B4C3}" type="presParOf" srcId="{77BAA077-1218-40CB-82C1-433A80F5DC03}" destId="{D28BFC1B-35D1-47A7-8D01-4E713C91C67D}" srcOrd="0" destOrd="0" presId="urn:microsoft.com/office/officeart/2005/8/layout/chevron2"/>
    <dgm:cxn modelId="{4F89C35D-847F-44DB-8D21-2D6045DF6D9B}" type="presParOf" srcId="{77BAA077-1218-40CB-82C1-433A80F5DC03}" destId="{A554CBF8-2179-46B7-B736-7F2F500541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9EFA61-A920-400E-953E-ED77367E66F0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B64E4623-11A6-4FF3-A1BE-05A941AB8962}">
      <dgm:prSet phldrT="[Texto]" custT="1"/>
      <dgm:spPr/>
      <dgm:t>
        <a:bodyPr/>
        <a:lstStyle/>
        <a:p>
          <a:r>
            <a:rPr lang="es-ES" sz="3200" b="0" cap="small">
              <a:latin typeface="Franklin Gothic Book" panose="020B0503020102020204" pitchFamily="34" charset="0"/>
            </a:rPr>
            <a:t>Órganos </a:t>
          </a:r>
          <a:r>
            <a:rPr lang="es-MX" sz="3200" b="0" cap="small">
              <a:latin typeface="Franklin Gothic Book" panose="020B0503020102020204" pitchFamily="34" charset="0"/>
            </a:rPr>
            <a:t>en materia de protección de datos personales en posesión de sujetos obligados</a:t>
          </a:r>
          <a:endParaRPr lang="es-ES" sz="3200" b="0">
            <a:latin typeface="Franklin Gothic Book" panose="020B0503020102020204" pitchFamily="34" charset="0"/>
          </a:endParaRPr>
        </a:p>
      </dgm:t>
    </dgm:pt>
    <dgm:pt modelId="{3150A4EF-5F24-4530-9E37-90B5DDEFEE24}" type="parTrans" cxnId="{45F7AF85-EF09-431C-ACB0-88AF9350EE8B}">
      <dgm:prSet/>
      <dgm:spPr/>
      <dgm:t>
        <a:bodyPr/>
        <a:lstStyle/>
        <a:p>
          <a:endParaRPr lang="es-ES" sz="3200" b="0">
            <a:latin typeface="Franklin Gothic Book" panose="020B0503020102020204" pitchFamily="34" charset="0"/>
          </a:endParaRPr>
        </a:p>
      </dgm:t>
    </dgm:pt>
    <dgm:pt modelId="{9CB6549E-7484-4619-829E-8B88A1AFEFE9}" type="sibTrans" cxnId="{45F7AF85-EF09-431C-ACB0-88AF9350EE8B}">
      <dgm:prSet/>
      <dgm:spPr/>
      <dgm:t>
        <a:bodyPr/>
        <a:lstStyle/>
        <a:p>
          <a:endParaRPr lang="es-ES" sz="3200" b="0">
            <a:latin typeface="Franklin Gothic Book" panose="020B0503020102020204" pitchFamily="34" charset="0"/>
          </a:endParaRPr>
        </a:p>
      </dgm:t>
    </dgm:pt>
    <dgm:pt modelId="{D80DD608-51AC-4541-B0D5-323553C3E68D}">
      <dgm:prSet custT="1"/>
      <dgm:spPr/>
      <dgm:t>
        <a:bodyPr/>
        <a:lstStyle/>
        <a:p>
          <a:r>
            <a:rPr lang="es-ES_tradnl" sz="3200" b="0" cap="small" baseline="0">
              <a:latin typeface="Franklin Gothic Book" panose="020B0503020102020204" pitchFamily="34" charset="0"/>
            </a:rPr>
            <a:t>Unidad de transparencia</a:t>
          </a:r>
        </a:p>
      </dgm:t>
    </dgm:pt>
    <dgm:pt modelId="{23FCDDE6-920A-4513-8CFE-310D8B186B54}" type="parTrans" cxnId="{A529A2C6-97F6-4723-A65C-2836CC700640}">
      <dgm:prSet/>
      <dgm:spPr/>
      <dgm:t>
        <a:bodyPr/>
        <a:lstStyle/>
        <a:p>
          <a:endParaRPr lang="es-ES" sz="3200" b="0">
            <a:latin typeface="Franklin Gothic Book" panose="020B0503020102020204" pitchFamily="34" charset="0"/>
          </a:endParaRPr>
        </a:p>
      </dgm:t>
    </dgm:pt>
    <dgm:pt modelId="{ED38CBF1-F471-4219-8073-F5FE1772169C}" type="sibTrans" cxnId="{A529A2C6-97F6-4723-A65C-2836CC700640}">
      <dgm:prSet/>
      <dgm:spPr/>
      <dgm:t>
        <a:bodyPr/>
        <a:lstStyle/>
        <a:p>
          <a:endParaRPr lang="es-ES" sz="3200" b="0">
            <a:latin typeface="Franklin Gothic Book" panose="020B0503020102020204" pitchFamily="34" charset="0"/>
          </a:endParaRPr>
        </a:p>
      </dgm:t>
    </dgm:pt>
    <dgm:pt modelId="{170AFF0C-EE51-492D-B76D-EAC1271EB4E8}">
      <dgm:prSet custT="1"/>
      <dgm:spPr/>
      <dgm:t>
        <a:bodyPr/>
        <a:lstStyle/>
        <a:p>
          <a:r>
            <a:rPr lang="es-ES_tradnl" sz="3200" b="0" cap="small">
              <a:latin typeface="Franklin Gothic Book" panose="020B0503020102020204" pitchFamily="34" charset="0"/>
            </a:rPr>
            <a:t>Comité de transparencia</a:t>
          </a:r>
          <a:endParaRPr lang="es-ES" sz="3200" b="0" cap="small">
            <a:latin typeface="Franklin Gothic Book" panose="020B0503020102020204" pitchFamily="34" charset="0"/>
          </a:endParaRPr>
        </a:p>
      </dgm:t>
    </dgm:pt>
    <dgm:pt modelId="{F433BFFF-0770-437B-8EE0-9EDA00317752}" type="parTrans" cxnId="{F8607902-26F9-4BDE-8116-8E8622BDB727}">
      <dgm:prSet/>
      <dgm:spPr/>
      <dgm:t>
        <a:bodyPr/>
        <a:lstStyle/>
        <a:p>
          <a:endParaRPr lang="es-ES" sz="3200" b="0">
            <a:latin typeface="Franklin Gothic Book" panose="020B0503020102020204" pitchFamily="34" charset="0"/>
          </a:endParaRPr>
        </a:p>
      </dgm:t>
    </dgm:pt>
    <dgm:pt modelId="{1F01C9DF-66C9-4D2B-9CCA-DDFCB32DC42F}" type="sibTrans" cxnId="{F8607902-26F9-4BDE-8116-8E8622BDB727}">
      <dgm:prSet/>
      <dgm:spPr/>
      <dgm:t>
        <a:bodyPr/>
        <a:lstStyle/>
        <a:p>
          <a:endParaRPr lang="es-ES" sz="3200" b="0">
            <a:latin typeface="Franklin Gothic Book" panose="020B0503020102020204" pitchFamily="34" charset="0"/>
          </a:endParaRPr>
        </a:p>
      </dgm:t>
    </dgm:pt>
    <dgm:pt modelId="{63E997D7-52DB-4113-AA0F-6FB0FD0B06C5}" type="pres">
      <dgm:prSet presAssocID="{169EFA61-A920-400E-953E-ED77367E66F0}" presName="linear" presStyleCnt="0">
        <dgm:presLayoutVars>
          <dgm:dir/>
          <dgm:animLvl val="lvl"/>
          <dgm:resizeHandles val="exact"/>
        </dgm:presLayoutVars>
      </dgm:prSet>
      <dgm:spPr/>
    </dgm:pt>
    <dgm:pt modelId="{CC189490-817D-496B-8000-D3A1FF37AF36}" type="pres">
      <dgm:prSet presAssocID="{B64E4623-11A6-4FF3-A1BE-05A941AB8962}" presName="parentLin" presStyleCnt="0"/>
      <dgm:spPr/>
    </dgm:pt>
    <dgm:pt modelId="{02A59633-F5E6-41CC-90F3-F094B4F67CBB}" type="pres">
      <dgm:prSet presAssocID="{B64E4623-11A6-4FF3-A1BE-05A941AB8962}" presName="parentLeftMargin" presStyleLbl="node1" presStyleIdx="0" presStyleCnt="1"/>
      <dgm:spPr/>
    </dgm:pt>
    <dgm:pt modelId="{4C784794-42A7-48F5-96E8-3B24DC2E69BC}" type="pres">
      <dgm:prSet presAssocID="{B64E4623-11A6-4FF3-A1BE-05A941AB896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A8C7A53-9AC2-45BB-B140-EB60F072FBC7}" type="pres">
      <dgm:prSet presAssocID="{B64E4623-11A6-4FF3-A1BE-05A941AB8962}" presName="negativeSpace" presStyleCnt="0"/>
      <dgm:spPr/>
    </dgm:pt>
    <dgm:pt modelId="{310A7780-2A56-45B9-85EE-72C0FDCEBA11}" type="pres">
      <dgm:prSet presAssocID="{B64E4623-11A6-4FF3-A1BE-05A941AB896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8607902-26F9-4BDE-8116-8E8622BDB727}" srcId="{B64E4623-11A6-4FF3-A1BE-05A941AB8962}" destId="{170AFF0C-EE51-492D-B76D-EAC1271EB4E8}" srcOrd="1" destOrd="0" parTransId="{F433BFFF-0770-437B-8EE0-9EDA00317752}" sibTransId="{1F01C9DF-66C9-4D2B-9CCA-DDFCB32DC42F}"/>
    <dgm:cxn modelId="{22482F42-C7E6-47E0-BECA-CFDEBB51C54A}" type="presOf" srcId="{B64E4623-11A6-4FF3-A1BE-05A941AB8962}" destId="{02A59633-F5E6-41CC-90F3-F094B4F67CBB}" srcOrd="0" destOrd="0" presId="urn:microsoft.com/office/officeart/2005/8/layout/list1"/>
    <dgm:cxn modelId="{90A7FD7D-CE59-4C75-BC4D-627665C637B4}" type="presOf" srcId="{D80DD608-51AC-4541-B0D5-323553C3E68D}" destId="{310A7780-2A56-45B9-85EE-72C0FDCEBA11}" srcOrd="0" destOrd="0" presId="urn:microsoft.com/office/officeart/2005/8/layout/list1"/>
    <dgm:cxn modelId="{45F7AF85-EF09-431C-ACB0-88AF9350EE8B}" srcId="{169EFA61-A920-400E-953E-ED77367E66F0}" destId="{B64E4623-11A6-4FF3-A1BE-05A941AB8962}" srcOrd="0" destOrd="0" parTransId="{3150A4EF-5F24-4530-9E37-90B5DDEFEE24}" sibTransId="{9CB6549E-7484-4619-829E-8B88A1AFEFE9}"/>
    <dgm:cxn modelId="{471797A3-966D-4009-BCE3-D3864C94ECA0}" type="presOf" srcId="{B64E4623-11A6-4FF3-A1BE-05A941AB8962}" destId="{4C784794-42A7-48F5-96E8-3B24DC2E69BC}" srcOrd="1" destOrd="0" presId="urn:microsoft.com/office/officeart/2005/8/layout/list1"/>
    <dgm:cxn modelId="{CA54E2A3-6EB7-4913-AA4F-D910C64439B9}" type="presOf" srcId="{170AFF0C-EE51-492D-B76D-EAC1271EB4E8}" destId="{310A7780-2A56-45B9-85EE-72C0FDCEBA11}" srcOrd="0" destOrd="1" presId="urn:microsoft.com/office/officeart/2005/8/layout/list1"/>
    <dgm:cxn modelId="{A529A2C6-97F6-4723-A65C-2836CC700640}" srcId="{B64E4623-11A6-4FF3-A1BE-05A941AB8962}" destId="{D80DD608-51AC-4541-B0D5-323553C3E68D}" srcOrd="0" destOrd="0" parTransId="{23FCDDE6-920A-4513-8CFE-310D8B186B54}" sibTransId="{ED38CBF1-F471-4219-8073-F5FE1772169C}"/>
    <dgm:cxn modelId="{C74011F3-6E1A-4E2F-917A-AD0306DE0DED}" type="presOf" srcId="{169EFA61-A920-400E-953E-ED77367E66F0}" destId="{63E997D7-52DB-4113-AA0F-6FB0FD0B06C5}" srcOrd="0" destOrd="0" presId="urn:microsoft.com/office/officeart/2005/8/layout/list1"/>
    <dgm:cxn modelId="{34ED6533-4256-422B-BC71-6DE2405BBA5C}" type="presParOf" srcId="{63E997D7-52DB-4113-AA0F-6FB0FD0B06C5}" destId="{CC189490-817D-496B-8000-D3A1FF37AF36}" srcOrd="0" destOrd="0" presId="urn:microsoft.com/office/officeart/2005/8/layout/list1"/>
    <dgm:cxn modelId="{1D680749-2DD4-4AA5-BCC7-39F5132530D4}" type="presParOf" srcId="{CC189490-817D-496B-8000-D3A1FF37AF36}" destId="{02A59633-F5E6-41CC-90F3-F094B4F67CBB}" srcOrd="0" destOrd="0" presId="urn:microsoft.com/office/officeart/2005/8/layout/list1"/>
    <dgm:cxn modelId="{7DCA44C9-273B-4BDB-9641-D0627618243B}" type="presParOf" srcId="{CC189490-817D-496B-8000-D3A1FF37AF36}" destId="{4C784794-42A7-48F5-96E8-3B24DC2E69BC}" srcOrd="1" destOrd="0" presId="urn:microsoft.com/office/officeart/2005/8/layout/list1"/>
    <dgm:cxn modelId="{FAA1CBB6-8C0B-4CFE-9CFE-883F58C0F626}" type="presParOf" srcId="{63E997D7-52DB-4113-AA0F-6FB0FD0B06C5}" destId="{1A8C7A53-9AC2-45BB-B140-EB60F072FBC7}" srcOrd="1" destOrd="0" presId="urn:microsoft.com/office/officeart/2005/8/layout/list1"/>
    <dgm:cxn modelId="{8ED85410-E03F-4BD5-BE1A-0F4574E5FEFF}" type="presParOf" srcId="{63E997D7-52DB-4113-AA0F-6FB0FD0B06C5}" destId="{310A7780-2A56-45B9-85EE-72C0FDCEBA1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0C95DA5-3407-4131-8B69-29C7095DC8E0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0564FCC-C165-4D0A-B0BE-7E7D653BC8F0}">
      <dgm:prSet phldrT="[Texto]" custT="1"/>
      <dgm:spPr/>
      <dgm:t>
        <a:bodyPr/>
        <a:lstStyle/>
        <a:p>
          <a:r>
            <a:rPr lang="es-ES" sz="1400">
              <a:solidFill>
                <a:schemeClr val="bg1"/>
              </a:solidFill>
              <a:latin typeface="Franklin Gothic Medium" panose="020B0603020102020204" pitchFamily="34" charset="0"/>
            </a:rPr>
            <a:t>Debe contar con</a:t>
          </a:r>
          <a:r>
            <a:rPr lang="es-ES" sz="1400">
              <a:latin typeface="Franklin Gothic Medium" panose="020B0603020102020204" pitchFamily="34" charset="0"/>
            </a:rPr>
            <a:t>:</a:t>
          </a:r>
        </a:p>
      </dgm:t>
    </dgm:pt>
    <dgm:pt modelId="{57A7402C-688D-4ACA-AFDD-26CF34B103AF}" type="parTrans" cxnId="{0BA4C2A5-98CE-447F-BD00-D08EF90D3371}">
      <dgm:prSet/>
      <dgm:spPr/>
      <dgm:t>
        <a:bodyPr/>
        <a:lstStyle/>
        <a:p>
          <a:endParaRPr lang="es-ES" sz="1200">
            <a:latin typeface="Franklin Gothic Medium" panose="020B0603020102020204" pitchFamily="34" charset="0"/>
          </a:endParaRPr>
        </a:p>
      </dgm:t>
    </dgm:pt>
    <dgm:pt modelId="{12C30F3A-EED2-463A-B70A-C7EB5C0C6A8C}" type="sibTrans" cxnId="{0BA4C2A5-98CE-447F-BD00-D08EF90D3371}">
      <dgm:prSet/>
      <dgm:spPr/>
      <dgm:t>
        <a:bodyPr/>
        <a:lstStyle/>
        <a:p>
          <a:endParaRPr lang="es-ES" sz="1200">
            <a:latin typeface="Franklin Gothic Medium" panose="020B0603020102020204" pitchFamily="34" charset="0"/>
          </a:endParaRPr>
        </a:p>
      </dgm:t>
    </dgm:pt>
    <dgm:pt modelId="{A8C78293-440A-453C-8521-570B29CE0FBE}">
      <dgm:prSet phldrT="[Texto]" custT="1"/>
      <dgm:spPr/>
      <dgm:t>
        <a:bodyPr/>
        <a:lstStyle/>
        <a:p>
          <a:r>
            <a:rPr lang="es-ES" sz="1600">
              <a:latin typeface="Franklin Gothic Medium" panose="020B0603020102020204" pitchFamily="34" charset="0"/>
            </a:rPr>
            <a:t>Oficinas visibles y accesibles al público</a:t>
          </a:r>
        </a:p>
      </dgm:t>
    </dgm:pt>
    <dgm:pt modelId="{DE8B0342-EE36-49DF-9678-6810AB873BE4}" type="parTrans" cxnId="{429B1A1F-8202-4AEB-88CB-ED07BB59BC1F}">
      <dgm:prSet/>
      <dgm:spPr/>
      <dgm:t>
        <a:bodyPr/>
        <a:lstStyle/>
        <a:p>
          <a:endParaRPr lang="es-ES" sz="1200">
            <a:latin typeface="Franklin Gothic Medium" panose="020B0603020102020204" pitchFamily="34" charset="0"/>
          </a:endParaRPr>
        </a:p>
      </dgm:t>
    </dgm:pt>
    <dgm:pt modelId="{E6571A0C-E1DE-4FE0-BE0E-03D6828A3EEC}" type="sibTrans" cxnId="{429B1A1F-8202-4AEB-88CB-ED07BB59BC1F}">
      <dgm:prSet/>
      <dgm:spPr/>
      <dgm:t>
        <a:bodyPr/>
        <a:lstStyle/>
        <a:p>
          <a:endParaRPr lang="es-ES" sz="1200">
            <a:latin typeface="Franklin Gothic Medium" panose="020B0603020102020204" pitchFamily="34" charset="0"/>
          </a:endParaRPr>
        </a:p>
      </dgm:t>
    </dgm:pt>
    <dgm:pt modelId="{EA46966B-EDDD-4CD7-A4B2-4EEDD39FA314}">
      <dgm:prSet phldrT="[Texto]" custT="1"/>
      <dgm:spPr/>
      <dgm:t>
        <a:bodyPr/>
        <a:lstStyle/>
        <a:p>
          <a:r>
            <a:rPr lang="es-ES" sz="1600">
              <a:latin typeface="Franklin Gothic Medium" panose="020B0603020102020204" pitchFamily="34" charset="0"/>
            </a:rPr>
            <a:t>Buzón ciudadano </a:t>
          </a:r>
        </a:p>
      </dgm:t>
    </dgm:pt>
    <dgm:pt modelId="{05E1272B-E1D3-4E51-9751-41BC050A5177}" type="parTrans" cxnId="{BEFACD6D-05CD-4E81-B8E3-D7539F4AA460}">
      <dgm:prSet/>
      <dgm:spPr/>
      <dgm:t>
        <a:bodyPr/>
        <a:lstStyle/>
        <a:p>
          <a:endParaRPr lang="es-ES" sz="1200">
            <a:latin typeface="Franklin Gothic Medium" panose="020B0603020102020204" pitchFamily="34" charset="0"/>
          </a:endParaRPr>
        </a:p>
      </dgm:t>
    </dgm:pt>
    <dgm:pt modelId="{B218A687-B274-4B16-958B-AFAA54120ABB}" type="sibTrans" cxnId="{BEFACD6D-05CD-4E81-B8E3-D7539F4AA460}">
      <dgm:prSet/>
      <dgm:spPr/>
      <dgm:t>
        <a:bodyPr/>
        <a:lstStyle/>
        <a:p>
          <a:endParaRPr lang="es-ES" sz="1200">
            <a:latin typeface="Franklin Gothic Medium" panose="020B0603020102020204" pitchFamily="34" charset="0"/>
          </a:endParaRPr>
        </a:p>
      </dgm:t>
    </dgm:pt>
    <dgm:pt modelId="{9FFB5EA7-9BEF-4CB7-9011-F7AF8A453A16}">
      <dgm:prSet phldrT="[Texto]" custT="1"/>
      <dgm:spPr>
        <a:solidFill>
          <a:srgbClr val="FA5CD1"/>
        </a:solidFill>
      </dgm:spPr>
      <dgm:t>
        <a:bodyPr/>
        <a:lstStyle/>
        <a:p>
          <a:r>
            <a:rPr lang="es-MX" sz="1400" b="1">
              <a:solidFill>
                <a:schemeClr val="bg1"/>
              </a:solidFill>
              <a:latin typeface="Franklin Gothic Medium" panose="020B0603020102020204" pitchFamily="34" charset="0"/>
            </a:rPr>
            <a:t>Oficial de Datos  Personales</a:t>
          </a:r>
          <a:endParaRPr lang="es-ES" sz="1400" b="1">
            <a:solidFill>
              <a:schemeClr val="bg1"/>
            </a:solidFill>
            <a:latin typeface="Franklin Gothic Medium" panose="020B0603020102020204" pitchFamily="34" charset="0"/>
          </a:endParaRPr>
        </a:p>
      </dgm:t>
    </dgm:pt>
    <dgm:pt modelId="{8ADB98FB-E5FD-4825-9473-28D37412EC6B}" type="parTrans" cxnId="{F568C94B-A9FC-4A55-B891-F3BAA4641894}">
      <dgm:prSet/>
      <dgm:spPr/>
      <dgm:t>
        <a:bodyPr/>
        <a:lstStyle/>
        <a:p>
          <a:endParaRPr lang="es-ES" sz="1200">
            <a:latin typeface="Franklin Gothic Medium" panose="020B0603020102020204" pitchFamily="34" charset="0"/>
          </a:endParaRPr>
        </a:p>
      </dgm:t>
    </dgm:pt>
    <dgm:pt modelId="{366AFC79-CC39-40AA-8730-42DCD7E0715E}" type="sibTrans" cxnId="{F568C94B-A9FC-4A55-B891-F3BAA4641894}">
      <dgm:prSet/>
      <dgm:spPr/>
      <dgm:t>
        <a:bodyPr/>
        <a:lstStyle/>
        <a:p>
          <a:endParaRPr lang="es-ES" sz="1200">
            <a:latin typeface="Franklin Gothic Medium" panose="020B0603020102020204" pitchFamily="34" charset="0"/>
          </a:endParaRPr>
        </a:p>
      </dgm:t>
    </dgm:pt>
    <dgm:pt modelId="{3F563D86-231B-4778-BC25-57E8B482B32A}">
      <dgm:prSet phldrT="[Texto]" custT="1"/>
      <dgm:spPr/>
      <dgm:t>
        <a:bodyPr/>
        <a:lstStyle/>
        <a:p>
          <a:r>
            <a:rPr lang="es-ES" sz="1600">
              <a:latin typeface="Franklin Gothic Medium" panose="020B0603020102020204" pitchFamily="34" charset="0"/>
            </a:rPr>
            <a:t>Responsable y personal que designe el titular del SO </a:t>
          </a:r>
        </a:p>
      </dgm:t>
    </dgm:pt>
    <dgm:pt modelId="{EC336598-5478-4E94-A982-FDA705CCE6E8}" type="parTrans" cxnId="{C0C2DF21-05A4-4265-89FB-91B3A4CD9857}">
      <dgm:prSet/>
      <dgm:spPr/>
      <dgm:t>
        <a:bodyPr/>
        <a:lstStyle/>
        <a:p>
          <a:endParaRPr lang="es-ES" sz="2400">
            <a:latin typeface="Franklin Gothic Medium" panose="020B0603020102020204" pitchFamily="34" charset="0"/>
          </a:endParaRPr>
        </a:p>
      </dgm:t>
    </dgm:pt>
    <dgm:pt modelId="{C52F65A2-BB15-4FBE-9BE0-68A03D8CC28F}" type="sibTrans" cxnId="{C0C2DF21-05A4-4265-89FB-91B3A4CD9857}">
      <dgm:prSet/>
      <dgm:spPr/>
      <dgm:t>
        <a:bodyPr/>
        <a:lstStyle/>
        <a:p>
          <a:endParaRPr lang="es-ES" sz="2400">
            <a:latin typeface="Franklin Gothic Medium" panose="020B0603020102020204" pitchFamily="34" charset="0"/>
          </a:endParaRPr>
        </a:p>
      </dgm:t>
    </dgm:pt>
    <dgm:pt modelId="{A0569B75-68B0-40EF-883E-44F460D3C8DA}">
      <dgm:prSet phldrT="[Texto]" custT="1"/>
      <dgm:spPr/>
      <dgm:t>
        <a:bodyPr/>
        <a:lstStyle/>
        <a:p>
          <a:r>
            <a:rPr lang="es-MX" sz="1600">
              <a:latin typeface="Franklin Gothic Medium" panose="020B0603020102020204" pitchFamily="34" charset="0"/>
            </a:rPr>
            <a:t>Especializado en la materia, forma parte de la Unidad de Transparencia y asesora al Comité de Transparencia. </a:t>
          </a:r>
          <a:endParaRPr lang="es-ES" sz="1600">
            <a:latin typeface="Franklin Gothic Medium" panose="020B0603020102020204" pitchFamily="34" charset="0"/>
          </a:endParaRPr>
        </a:p>
      </dgm:t>
    </dgm:pt>
    <dgm:pt modelId="{B1C10B39-8A1D-48DC-B237-9AF691B90188}" type="parTrans" cxnId="{CCA942CC-F341-44BB-AFF6-9AB4921B08C3}">
      <dgm:prSet/>
      <dgm:spPr/>
      <dgm:t>
        <a:bodyPr/>
        <a:lstStyle/>
        <a:p>
          <a:endParaRPr lang="es-ES" sz="2400">
            <a:latin typeface="Franklin Gothic Medium" panose="020B0603020102020204" pitchFamily="34" charset="0"/>
          </a:endParaRPr>
        </a:p>
      </dgm:t>
    </dgm:pt>
    <dgm:pt modelId="{2BBCC1C7-5FB5-4F4D-BDCA-06A72694992C}" type="sibTrans" cxnId="{CCA942CC-F341-44BB-AFF6-9AB4921B08C3}">
      <dgm:prSet/>
      <dgm:spPr/>
      <dgm:t>
        <a:bodyPr/>
        <a:lstStyle/>
        <a:p>
          <a:endParaRPr lang="es-ES" sz="2400">
            <a:latin typeface="Franklin Gothic Medium" panose="020B0603020102020204" pitchFamily="34" charset="0"/>
          </a:endParaRPr>
        </a:p>
      </dgm:t>
    </dgm:pt>
    <dgm:pt modelId="{AE8B159A-DD48-4B1E-AEA4-68888D7A4783}" type="pres">
      <dgm:prSet presAssocID="{00C95DA5-3407-4131-8B69-29C7095DC8E0}" presName="linear" presStyleCnt="0">
        <dgm:presLayoutVars>
          <dgm:dir/>
          <dgm:animLvl val="lvl"/>
          <dgm:resizeHandles val="exact"/>
        </dgm:presLayoutVars>
      </dgm:prSet>
      <dgm:spPr/>
    </dgm:pt>
    <dgm:pt modelId="{AF2E53E2-402B-452A-9313-0AFDDC21C45F}" type="pres">
      <dgm:prSet presAssocID="{C0564FCC-C165-4D0A-B0BE-7E7D653BC8F0}" presName="parentLin" presStyleCnt="0"/>
      <dgm:spPr/>
    </dgm:pt>
    <dgm:pt modelId="{D5D606F4-D453-4ACC-8B3D-E97B6AA727A6}" type="pres">
      <dgm:prSet presAssocID="{C0564FCC-C165-4D0A-B0BE-7E7D653BC8F0}" presName="parentLeftMargin" presStyleLbl="node1" presStyleIdx="0" presStyleCnt="2"/>
      <dgm:spPr/>
    </dgm:pt>
    <dgm:pt modelId="{292D0761-A21E-4C03-B601-AB1540FF40DB}" type="pres">
      <dgm:prSet presAssocID="{C0564FCC-C165-4D0A-B0BE-7E7D653BC8F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FA029DB-ECC8-49E3-B301-1D60B53BEEFC}" type="pres">
      <dgm:prSet presAssocID="{C0564FCC-C165-4D0A-B0BE-7E7D653BC8F0}" presName="negativeSpace" presStyleCnt="0"/>
      <dgm:spPr/>
    </dgm:pt>
    <dgm:pt modelId="{7097E10C-C5C0-4326-8337-0F8798D024AF}" type="pres">
      <dgm:prSet presAssocID="{C0564FCC-C165-4D0A-B0BE-7E7D653BC8F0}" presName="childText" presStyleLbl="conFgAcc1" presStyleIdx="0" presStyleCnt="2">
        <dgm:presLayoutVars>
          <dgm:bulletEnabled val="1"/>
        </dgm:presLayoutVars>
      </dgm:prSet>
      <dgm:spPr/>
    </dgm:pt>
    <dgm:pt modelId="{0A912899-E8AD-48BE-B03A-2CD94FA5F04B}" type="pres">
      <dgm:prSet presAssocID="{12C30F3A-EED2-463A-B70A-C7EB5C0C6A8C}" presName="spaceBetweenRectangles" presStyleCnt="0"/>
      <dgm:spPr/>
    </dgm:pt>
    <dgm:pt modelId="{4D2A4500-5FBE-426F-BF3B-B12A72524B80}" type="pres">
      <dgm:prSet presAssocID="{9FFB5EA7-9BEF-4CB7-9011-F7AF8A453A16}" presName="parentLin" presStyleCnt="0"/>
      <dgm:spPr/>
    </dgm:pt>
    <dgm:pt modelId="{8A48E5F9-C918-4029-B322-765E5CBC373F}" type="pres">
      <dgm:prSet presAssocID="{9FFB5EA7-9BEF-4CB7-9011-F7AF8A453A16}" presName="parentLeftMargin" presStyleLbl="node1" presStyleIdx="0" presStyleCnt="2"/>
      <dgm:spPr/>
    </dgm:pt>
    <dgm:pt modelId="{621D856D-0453-4C7B-A383-9562E62D1753}" type="pres">
      <dgm:prSet presAssocID="{9FFB5EA7-9BEF-4CB7-9011-F7AF8A453A1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23F5566-BE4A-4FB9-BA4E-63B7F3D07AEE}" type="pres">
      <dgm:prSet presAssocID="{9FFB5EA7-9BEF-4CB7-9011-F7AF8A453A16}" presName="negativeSpace" presStyleCnt="0"/>
      <dgm:spPr/>
    </dgm:pt>
    <dgm:pt modelId="{444577D0-04B1-4373-94A9-1B3D66E1D096}" type="pres">
      <dgm:prSet presAssocID="{9FFB5EA7-9BEF-4CB7-9011-F7AF8A453A1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29B1A1F-8202-4AEB-88CB-ED07BB59BC1F}" srcId="{C0564FCC-C165-4D0A-B0BE-7E7D653BC8F0}" destId="{A8C78293-440A-453C-8521-570B29CE0FBE}" srcOrd="1" destOrd="0" parTransId="{DE8B0342-EE36-49DF-9678-6810AB873BE4}" sibTransId="{E6571A0C-E1DE-4FE0-BE0E-03D6828A3EEC}"/>
    <dgm:cxn modelId="{C0C2DF21-05A4-4265-89FB-91B3A4CD9857}" srcId="{C0564FCC-C165-4D0A-B0BE-7E7D653BC8F0}" destId="{3F563D86-231B-4778-BC25-57E8B482B32A}" srcOrd="0" destOrd="0" parTransId="{EC336598-5478-4E94-A982-FDA705CCE6E8}" sibTransId="{C52F65A2-BB15-4FBE-9BE0-68A03D8CC28F}"/>
    <dgm:cxn modelId="{F568C94B-A9FC-4A55-B891-F3BAA4641894}" srcId="{00C95DA5-3407-4131-8B69-29C7095DC8E0}" destId="{9FFB5EA7-9BEF-4CB7-9011-F7AF8A453A16}" srcOrd="1" destOrd="0" parTransId="{8ADB98FB-E5FD-4825-9473-28D37412EC6B}" sibTransId="{366AFC79-CC39-40AA-8730-42DCD7E0715E}"/>
    <dgm:cxn modelId="{BEFACD6D-05CD-4E81-B8E3-D7539F4AA460}" srcId="{C0564FCC-C165-4D0A-B0BE-7E7D653BC8F0}" destId="{EA46966B-EDDD-4CD7-A4B2-4EEDD39FA314}" srcOrd="2" destOrd="0" parTransId="{05E1272B-E1D3-4E51-9751-41BC050A5177}" sibTransId="{B218A687-B274-4B16-958B-AFAA54120ABB}"/>
    <dgm:cxn modelId="{D361B656-D07E-499A-AA0E-2E293C806AC3}" type="presOf" srcId="{EA46966B-EDDD-4CD7-A4B2-4EEDD39FA314}" destId="{7097E10C-C5C0-4326-8337-0F8798D024AF}" srcOrd="0" destOrd="2" presId="urn:microsoft.com/office/officeart/2005/8/layout/list1"/>
    <dgm:cxn modelId="{697E6C58-7A14-4A53-BC84-3032CAA21764}" type="presOf" srcId="{3F563D86-231B-4778-BC25-57E8B482B32A}" destId="{7097E10C-C5C0-4326-8337-0F8798D024AF}" srcOrd="0" destOrd="0" presId="urn:microsoft.com/office/officeart/2005/8/layout/list1"/>
    <dgm:cxn modelId="{83394B79-9D56-4621-9074-DBB93396624C}" type="presOf" srcId="{9FFB5EA7-9BEF-4CB7-9011-F7AF8A453A16}" destId="{8A48E5F9-C918-4029-B322-765E5CBC373F}" srcOrd="0" destOrd="0" presId="urn:microsoft.com/office/officeart/2005/8/layout/list1"/>
    <dgm:cxn modelId="{BF1BD48B-41E0-4B8D-86A7-0018FBA06B05}" type="presOf" srcId="{00C95DA5-3407-4131-8B69-29C7095DC8E0}" destId="{AE8B159A-DD48-4B1E-AEA4-68888D7A4783}" srcOrd="0" destOrd="0" presId="urn:microsoft.com/office/officeart/2005/8/layout/list1"/>
    <dgm:cxn modelId="{68C76594-8C1C-4276-A06C-7AE3C0FF348F}" type="presOf" srcId="{A0569B75-68B0-40EF-883E-44F460D3C8DA}" destId="{444577D0-04B1-4373-94A9-1B3D66E1D096}" srcOrd="0" destOrd="0" presId="urn:microsoft.com/office/officeart/2005/8/layout/list1"/>
    <dgm:cxn modelId="{0BA4C2A5-98CE-447F-BD00-D08EF90D3371}" srcId="{00C95DA5-3407-4131-8B69-29C7095DC8E0}" destId="{C0564FCC-C165-4D0A-B0BE-7E7D653BC8F0}" srcOrd="0" destOrd="0" parTransId="{57A7402C-688D-4ACA-AFDD-26CF34B103AF}" sibTransId="{12C30F3A-EED2-463A-B70A-C7EB5C0C6A8C}"/>
    <dgm:cxn modelId="{B75D55B0-A6D4-49AF-ADF1-61B14D50550F}" type="presOf" srcId="{9FFB5EA7-9BEF-4CB7-9011-F7AF8A453A16}" destId="{621D856D-0453-4C7B-A383-9562E62D1753}" srcOrd="1" destOrd="0" presId="urn:microsoft.com/office/officeart/2005/8/layout/list1"/>
    <dgm:cxn modelId="{931C82B1-4795-4778-B176-06436DF48FB2}" type="presOf" srcId="{A8C78293-440A-453C-8521-570B29CE0FBE}" destId="{7097E10C-C5C0-4326-8337-0F8798D024AF}" srcOrd="0" destOrd="1" presId="urn:microsoft.com/office/officeart/2005/8/layout/list1"/>
    <dgm:cxn modelId="{3A223EC1-5C2F-4718-9DB9-F757C78F283A}" type="presOf" srcId="{C0564FCC-C165-4D0A-B0BE-7E7D653BC8F0}" destId="{D5D606F4-D453-4ACC-8B3D-E97B6AA727A6}" srcOrd="0" destOrd="0" presId="urn:microsoft.com/office/officeart/2005/8/layout/list1"/>
    <dgm:cxn modelId="{CCA942CC-F341-44BB-AFF6-9AB4921B08C3}" srcId="{9FFB5EA7-9BEF-4CB7-9011-F7AF8A453A16}" destId="{A0569B75-68B0-40EF-883E-44F460D3C8DA}" srcOrd="0" destOrd="0" parTransId="{B1C10B39-8A1D-48DC-B237-9AF691B90188}" sibTransId="{2BBCC1C7-5FB5-4F4D-BDCA-06A72694992C}"/>
    <dgm:cxn modelId="{7E83E3EE-F46D-454A-B4D3-8D9B8231E25F}" type="presOf" srcId="{C0564FCC-C165-4D0A-B0BE-7E7D653BC8F0}" destId="{292D0761-A21E-4C03-B601-AB1540FF40DB}" srcOrd="1" destOrd="0" presId="urn:microsoft.com/office/officeart/2005/8/layout/list1"/>
    <dgm:cxn modelId="{594A570C-5270-4256-87C1-03DDF09C2264}" type="presParOf" srcId="{AE8B159A-DD48-4B1E-AEA4-68888D7A4783}" destId="{AF2E53E2-402B-452A-9313-0AFDDC21C45F}" srcOrd="0" destOrd="0" presId="urn:microsoft.com/office/officeart/2005/8/layout/list1"/>
    <dgm:cxn modelId="{6E0EBB39-87C5-462D-AE1E-60C31F5CA115}" type="presParOf" srcId="{AF2E53E2-402B-452A-9313-0AFDDC21C45F}" destId="{D5D606F4-D453-4ACC-8B3D-E97B6AA727A6}" srcOrd="0" destOrd="0" presId="urn:microsoft.com/office/officeart/2005/8/layout/list1"/>
    <dgm:cxn modelId="{8F3DE509-8BCC-420A-BAF9-D830A58A30AD}" type="presParOf" srcId="{AF2E53E2-402B-452A-9313-0AFDDC21C45F}" destId="{292D0761-A21E-4C03-B601-AB1540FF40DB}" srcOrd="1" destOrd="0" presId="urn:microsoft.com/office/officeart/2005/8/layout/list1"/>
    <dgm:cxn modelId="{912311B0-32E4-4D80-8553-0192581C9F2C}" type="presParOf" srcId="{AE8B159A-DD48-4B1E-AEA4-68888D7A4783}" destId="{6FA029DB-ECC8-49E3-B301-1D60B53BEEFC}" srcOrd="1" destOrd="0" presId="urn:microsoft.com/office/officeart/2005/8/layout/list1"/>
    <dgm:cxn modelId="{16C700E5-D661-45E5-8A29-2076A3FCB706}" type="presParOf" srcId="{AE8B159A-DD48-4B1E-AEA4-68888D7A4783}" destId="{7097E10C-C5C0-4326-8337-0F8798D024AF}" srcOrd="2" destOrd="0" presId="urn:microsoft.com/office/officeart/2005/8/layout/list1"/>
    <dgm:cxn modelId="{9BE06414-34B4-491D-B038-15DF93AE8C89}" type="presParOf" srcId="{AE8B159A-DD48-4B1E-AEA4-68888D7A4783}" destId="{0A912899-E8AD-48BE-B03A-2CD94FA5F04B}" srcOrd="3" destOrd="0" presId="urn:microsoft.com/office/officeart/2005/8/layout/list1"/>
    <dgm:cxn modelId="{23428F54-4B75-4301-81E7-A9E6175C8CE2}" type="presParOf" srcId="{AE8B159A-DD48-4B1E-AEA4-68888D7A4783}" destId="{4D2A4500-5FBE-426F-BF3B-B12A72524B80}" srcOrd="4" destOrd="0" presId="urn:microsoft.com/office/officeart/2005/8/layout/list1"/>
    <dgm:cxn modelId="{DE062453-46CD-41B9-9CC1-3EBDF5E9BF98}" type="presParOf" srcId="{4D2A4500-5FBE-426F-BF3B-B12A72524B80}" destId="{8A48E5F9-C918-4029-B322-765E5CBC373F}" srcOrd="0" destOrd="0" presId="urn:microsoft.com/office/officeart/2005/8/layout/list1"/>
    <dgm:cxn modelId="{54B4B7D5-B4EF-49A0-B883-4BFB1633EA01}" type="presParOf" srcId="{4D2A4500-5FBE-426F-BF3B-B12A72524B80}" destId="{621D856D-0453-4C7B-A383-9562E62D1753}" srcOrd="1" destOrd="0" presId="urn:microsoft.com/office/officeart/2005/8/layout/list1"/>
    <dgm:cxn modelId="{66D58CA6-A152-45A8-8E46-93DE047C0C56}" type="presParOf" srcId="{AE8B159A-DD48-4B1E-AEA4-68888D7A4783}" destId="{F23F5566-BE4A-4FB9-BA4E-63B7F3D07AEE}" srcOrd="5" destOrd="0" presId="urn:microsoft.com/office/officeart/2005/8/layout/list1"/>
    <dgm:cxn modelId="{EC778C38-F0CF-42CF-ABBA-67736BEBBBAA}" type="presParOf" srcId="{AE8B159A-DD48-4B1E-AEA4-68888D7A4783}" destId="{444577D0-04B1-4373-94A9-1B3D66E1D09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F0CC4F1-9B32-4A3E-A5ED-F9A1925DE0D5}" type="doc">
      <dgm:prSet loTypeId="urn:microsoft.com/office/officeart/2005/8/layout/hList3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0CD92553-B452-48D6-98DB-0B483F79C3BA}">
      <dgm:prSet phldrT="[Texto]" custT="1"/>
      <dgm:spPr/>
      <dgm:t>
        <a:bodyPr/>
        <a:lstStyle/>
        <a:p>
          <a:r>
            <a:rPr lang="es-MX" sz="2400">
              <a:latin typeface="Franklin Gothic Medium" panose="020B0603020102020204" pitchFamily="34" charset="0"/>
            </a:rPr>
            <a:t>Algunas atribuciones que tiene son: </a:t>
          </a:r>
          <a:endParaRPr lang="es-ES" sz="2400">
            <a:latin typeface="Franklin Gothic Medium" panose="020B0603020102020204" pitchFamily="34" charset="0"/>
          </a:endParaRPr>
        </a:p>
      </dgm:t>
    </dgm:pt>
    <dgm:pt modelId="{A45DE10E-8263-47CF-8A72-D8716F2C9598}" type="parTrans" cxnId="{DEE30422-C69E-42EC-BE4E-55FB190F7CB5}">
      <dgm:prSet/>
      <dgm:spPr/>
      <dgm:t>
        <a:bodyPr/>
        <a:lstStyle/>
        <a:p>
          <a:endParaRPr lang="es-ES" sz="2400">
            <a:latin typeface="Franklin Gothic Medium" panose="020B0603020102020204" pitchFamily="34" charset="0"/>
          </a:endParaRPr>
        </a:p>
      </dgm:t>
    </dgm:pt>
    <dgm:pt modelId="{7F61BCBC-50DB-454F-9F02-5375F9C13991}" type="sibTrans" cxnId="{DEE30422-C69E-42EC-BE4E-55FB190F7CB5}">
      <dgm:prSet/>
      <dgm:spPr/>
      <dgm:t>
        <a:bodyPr/>
        <a:lstStyle/>
        <a:p>
          <a:endParaRPr lang="es-ES" sz="2400">
            <a:latin typeface="Franklin Gothic Medium" panose="020B0603020102020204" pitchFamily="34" charset="0"/>
          </a:endParaRPr>
        </a:p>
      </dgm:t>
    </dgm:pt>
    <dgm:pt modelId="{DC0BF92B-6413-478B-AFAA-95070A25ECCB}">
      <dgm:prSet custT="1"/>
      <dgm:spPr/>
      <dgm:t>
        <a:bodyPr/>
        <a:lstStyle/>
        <a:p>
          <a:r>
            <a:rPr lang="es-ES_tradnl" sz="1600" b="0">
              <a:latin typeface="Franklin Gothic Medium" panose="020B0603020102020204" pitchFamily="34" charset="0"/>
            </a:rPr>
            <a:t>Auxiliar y orientar al titular con relación al ejercicio de los derechos ARCO y la protección de datos personales.</a:t>
          </a:r>
          <a:endParaRPr lang="es-ES" sz="1600" b="0">
            <a:latin typeface="Franklin Gothic Medium" panose="020B0603020102020204" pitchFamily="34" charset="0"/>
          </a:endParaRPr>
        </a:p>
      </dgm:t>
    </dgm:pt>
    <dgm:pt modelId="{F6A7CB1D-CD64-4526-97B1-B82A5DD8227A}" type="parTrans" cxnId="{1B00711D-E7D0-4A0B-A335-CC0A63438CF7}">
      <dgm:prSet/>
      <dgm:spPr/>
      <dgm:t>
        <a:bodyPr/>
        <a:lstStyle/>
        <a:p>
          <a:endParaRPr lang="es-ES" sz="2400">
            <a:latin typeface="Franklin Gothic Medium" panose="020B0603020102020204" pitchFamily="34" charset="0"/>
          </a:endParaRPr>
        </a:p>
      </dgm:t>
    </dgm:pt>
    <dgm:pt modelId="{BE7437FD-CE92-4843-8F92-72D0B3824FBB}" type="sibTrans" cxnId="{1B00711D-E7D0-4A0B-A335-CC0A63438CF7}">
      <dgm:prSet/>
      <dgm:spPr/>
      <dgm:t>
        <a:bodyPr/>
        <a:lstStyle/>
        <a:p>
          <a:endParaRPr lang="es-ES" sz="2400">
            <a:latin typeface="Franklin Gothic Medium" panose="020B0603020102020204" pitchFamily="34" charset="0"/>
          </a:endParaRPr>
        </a:p>
      </dgm:t>
    </dgm:pt>
    <dgm:pt modelId="{8BD6B2C2-B8DF-46B7-AF92-A28B48538783}">
      <dgm:prSet custT="1"/>
      <dgm:spPr/>
      <dgm:t>
        <a:bodyPr/>
        <a:lstStyle/>
        <a:p>
          <a:r>
            <a:rPr lang="es-MX" sz="1600" b="0">
              <a:latin typeface="Franklin Gothic Medium" panose="020B0603020102020204" pitchFamily="34" charset="0"/>
            </a:rPr>
            <a:t>Gestionar las solicitudes para el ejercicio de los derechos ARCO.</a:t>
          </a:r>
        </a:p>
      </dgm:t>
    </dgm:pt>
    <dgm:pt modelId="{D64E6C8A-4AC0-439A-9232-70F9F947AD5B}" type="parTrans" cxnId="{F8B26C31-23F5-48A9-BEE1-1C3B69A4F219}">
      <dgm:prSet/>
      <dgm:spPr/>
      <dgm:t>
        <a:bodyPr/>
        <a:lstStyle/>
        <a:p>
          <a:endParaRPr lang="es-ES" sz="2400">
            <a:latin typeface="Franklin Gothic Medium" panose="020B0603020102020204" pitchFamily="34" charset="0"/>
          </a:endParaRPr>
        </a:p>
      </dgm:t>
    </dgm:pt>
    <dgm:pt modelId="{209F36F6-74D3-4AA6-8C58-6EE0D8A00CEE}" type="sibTrans" cxnId="{F8B26C31-23F5-48A9-BEE1-1C3B69A4F219}">
      <dgm:prSet/>
      <dgm:spPr/>
      <dgm:t>
        <a:bodyPr/>
        <a:lstStyle/>
        <a:p>
          <a:endParaRPr lang="es-ES" sz="2400">
            <a:latin typeface="Franklin Gothic Medium" panose="020B0603020102020204" pitchFamily="34" charset="0"/>
          </a:endParaRPr>
        </a:p>
      </dgm:t>
    </dgm:pt>
    <dgm:pt modelId="{6099CDFC-0C02-4C02-A3CB-9C57ABE89D4D}">
      <dgm:prSet custT="1"/>
      <dgm:spPr/>
      <dgm:t>
        <a:bodyPr/>
        <a:lstStyle/>
        <a:p>
          <a:pPr>
            <a:buFont typeface="Wingdings" panose="05000000000000000000" pitchFamily="2" charset="2"/>
          </a:pPr>
          <a:r>
            <a:rPr lang="es-MX" sz="1600" b="0">
              <a:latin typeface="Franklin Gothic Medium" panose="020B0603020102020204" pitchFamily="34" charset="0"/>
            </a:rPr>
            <a:t>Proponer al Comité de Transparencia los procedimientos que aseguren y fortalezcan la gestión de las solicitudes de los derechos ARCO.</a:t>
          </a:r>
        </a:p>
      </dgm:t>
    </dgm:pt>
    <dgm:pt modelId="{A134B512-D255-46EF-B835-4C62DE937BF2}" type="parTrans" cxnId="{F34D05EA-F1D1-4977-A4A0-5C752B3CB59C}">
      <dgm:prSet/>
      <dgm:spPr/>
      <dgm:t>
        <a:bodyPr/>
        <a:lstStyle/>
        <a:p>
          <a:endParaRPr lang="es-ES" sz="2400">
            <a:latin typeface="Franklin Gothic Medium" panose="020B0603020102020204" pitchFamily="34" charset="0"/>
          </a:endParaRPr>
        </a:p>
      </dgm:t>
    </dgm:pt>
    <dgm:pt modelId="{5C84361A-AED8-4F95-BC36-68C83B15EAE2}" type="sibTrans" cxnId="{F34D05EA-F1D1-4977-A4A0-5C752B3CB59C}">
      <dgm:prSet/>
      <dgm:spPr/>
      <dgm:t>
        <a:bodyPr/>
        <a:lstStyle/>
        <a:p>
          <a:endParaRPr lang="es-ES" sz="2400">
            <a:latin typeface="Franklin Gothic Medium" panose="020B0603020102020204" pitchFamily="34" charset="0"/>
          </a:endParaRPr>
        </a:p>
      </dgm:t>
    </dgm:pt>
    <dgm:pt modelId="{0E6EBC7D-A1B4-433F-9603-48F5AA421EF9}">
      <dgm:prSet custT="1"/>
      <dgm:spPr/>
      <dgm:t>
        <a:bodyPr/>
        <a:lstStyle/>
        <a:p>
          <a:pPr>
            <a:buFont typeface="Wingdings" panose="05000000000000000000" pitchFamily="2" charset="2"/>
          </a:pPr>
          <a:r>
            <a:rPr lang="es-MX" sz="1600" b="0">
              <a:latin typeface="Franklin Gothic Medium" panose="020B0603020102020204" pitchFamily="34" charset="0"/>
              <a:cs typeface="Arial" panose="020B0604020202020204" pitchFamily="34" charset="0"/>
            </a:rPr>
            <a:t>Asesorar a las áreas del sujeto obligado en materia de protección de datos personales </a:t>
          </a:r>
          <a:endParaRPr lang="es-MX" sz="1600" b="0">
            <a:latin typeface="Franklin Gothic Medium" panose="020B0603020102020204" pitchFamily="34" charset="0"/>
          </a:endParaRPr>
        </a:p>
      </dgm:t>
    </dgm:pt>
    <dgm:pt modelId="{F379047C-441C-4F92-AA15-ACFEE026A8D4}" type="parTrans" cxnId="{FBE72C16-5809-480F-B656-B3C89AD593AA}">
      <dgm:prSet/>
      <dgm:spPr/>
      <dgm:t>
        <a:bodyPr/>
        <a:lstStyle/>
        <a:p>
          <a:endParaRPr lang="es-ES" sz="2400">
            <a:latin typeface="Franklin Gothic Medium" panose="020B0603020102020204" pitchFamily="34" charset="0"/>
          </a:endParaRPr>
        </a:p>
      </dgm:t>
    </dgm:pt>
    <dgm:pt modelId="{81D4A821-AD98-4F4E-AA10-6F048DF28E6C}" type="sibTrans" cxnId="{FBE72C16-5809-480F-B656-B3C89AD593AA}">
      <dgm:prSet/>
      <dgm:spPr/>
      <dgm:t>
        <a:bodyPr/>
        <a:lstStyle/>
        <a:p>
          <a:endParaRPr lang="es-ES" sz="2400">
            <a:latin typeface="Franklin Gothic Medium" panose="020B0603020102020204" pitchFamily="34" charset="0"/>
          </a:endParaRPr>
        </a:p>
      </dgm:t>
    </dgm:pt>
    <dgm:pt modelId="{77BE0F3D-A80C-4337-B1F4-F4673A21EFE2}">
      <dgm:prSet custT="1"/>
      <dgm:spPr/>
      <dgm:t>
        <a:bodyPr/>
        <a:lstStyle/>
        <a:p>
          <a:r>
            <a:rPr lang="es-ES_tradnl" sz="1600" b="0">
              <a:latin typeface="Franklin Gothic Medium" panose="020B0603020102020204" pitchFamily="34" charset="0"/>
            </a:rPr>
            <a:t>Podrá dar aviso al superior jerárquico en caso de que algún área se niegue a colaborar.</a:t>
          </a:r>
          <a:endParaRPr lang="es-MX" sz="1600" b="0">
            <a:latin typeface="Franklin Gothic Medium" panose="020B0603020102020204" pitchFamily="34" charset="0"/>
          </a:endParaRPr>
        </a:p>
      </dgm:t>
    </dgm:pt>
    <dgm:pt modelId="{07473CDF-470C-49CB-8AF2-EAB36CEA5478}" type="parTrans" cxnId="{4D6C3B34-6075-48F9-8D41-1F09A23D8BF7}">
      <dgm:prSet/>
      <dgm:spPr/>
      <dgm:t>
        <a:bodyPr/>
        <a:lstStyle/>
        <a:p>
          <a:endParaRPr lang="es-ES" sz="2400">
            <a:latin typeface="Franklin Gothic Medium" panose="020B0603020102020204" pitchFamily="34" charset="0"/>
          </a:endParaRPr>
        </a:p>
      </dgm:t>
    </dgm:pt>
    <dgm:pt modelId="{C5756249-2B72-4354-AC3F-68C91A0F6797}" type="sibTrans" cxnId="{4D6C3B34-6075-48F9-8D41-1F09A23D8BF7}">
      <dgm:prSet/>
      <dgm:spPr/>
      <dgm:t>
        <a:bodyPr/>
        <a:lstStyle/>
        <a:p>
          <a:endParaRPr lang="es-ES" sz="2400">
            <a:latin typeface="Franklin Gothic Medium" panose="020B0603020102020204" pitchFamily="34" charset="0"/>
          </a:endParaRPr>
        </a:p>
      </dgm:t>
    </dgm:pt>
    <dgm:pt modelId="{34FC904B-47BC-4C58-AD6A-7051C135C97D}">
      <dgm:prSet custT="1"/>
      <dgm:spPr/>
      <dgm:t>
        <a:bodyPr/>
        <a:lstStyle/>
        <a:p>
          <a:r>
            <a:rPr lang="es-MX" sz="1600" b="0">
              <a:latin typeface="Franklin Gothic Medium" panose="020B0603020102020204" pitchFamily="34" charset="0"/>
            </a:rPr>
            <a:t>Registrar ante el Instituto los sistemas de datos personales, así como su modificación y supresión. </a:t>
          </a:r>
        </a:p>
      </dgm:t>
    </dgm:pt>
    <dgm:pt modelId="{91D8F0FF-B853-4FA5-B241-805A824A1C87}" type="parTrans" cxnId="{0ADD5141-BB06-4A95-9C23-718362C49FE1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77D18705-AD7E-408F-B30A-8838746065AA}" type="sibTrans" cxnId="{0ADD5141-BB06-4A95-9C23-718362C49FE1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8F584F31-7937-4ED1-BE3B-86485D05261A}" type="pres">
      <dgm:prSet presAssocID="{5F0CC4F1-9B32-4A3E-A5ED-F9A1925DE0D5}" presName="composite" presStyleCnt="0">
        <dgm:presLayoutVars>
          <dgm:chMax val="1"/>
          <dgm:dir/>
          <dgm:resizeHandles val="exact"/>
        </dgm:presLayoutVars>
      </dgm:prSet>
      <dgm:spPr/>
    </dgm:pt>
    <dgm:pt modelId="{8FAFB5F6-FD72-42D9-9AC3-ED20A67EA9D6}" type="pres">
      <dgm:prSet presAssocID="{0CD92553-B452-48D6-98DB-0B483F79C3BA}" presName="roof" presStyleLbl="dkBgShp" presStyleIdx="0" presStyleCnt="2" custScaleY="73430"/>
      <dgm:spPr/>
    </dgm:pt>
    <dgm:pt modelId="{0F637D61-8E4E-46B9-95DC-B946BF872D6B}" type="pres">
      <dgm:prSet presAssocID="{0CD92553-B452-48D6-98DB-0B483F79C3BA}" presName="pillars" presStyleCnt="0"/>
      <dgm:spPr/>
    </dgm:pt>
    <dgm:pt modelId="{A6686758-ECF3-49D7-B771-D60973CF18EA}" type="pres">
      <dgm:prSet presAssocID="{0CD92553-B452-48D6-98DB-0B483F79C3BA}" presName="pillar1" presStyleLbl="node1" presStyleIdx="0" presStyleCnt="6">
        <dgm:presLayoutVars>
          <dgm:bulletEnabled val="1"/>
        </dgm:presLayoutVars>
      </dgm:prSet>
      <dgm:spPr/>
    </dgm:pt>
    <dgm:pt modelId="{07D869B3-D4F8-4673-91B1-EDC12B9BFE84}" type="pres">
      <dgm:prSet presAssocID="{8BD6B2C2-B8DF-46B7-AF92-A28B48538783}" presName="pillarX" presStyleLbl="node1" presStyleIdx="1" presStyleCnt="6">
        <dgm:presLayoutVars>
          <dgm:bulletEnabled val="1"/>
        </dgm:presLayoutVars>
      </dgm:prSet>
      <dgm:spPr/>
    </dgm:pt>
    <dgm:pt modelId="{ABADD9D1-1B38-411B-9718-E82CE0D48D67}" type="pres">
      <dgm:prSet presAssocID="{6099CDFC-0C02-4C02-A3CB-9C57ABE89D4D}" presName="pillarX" presStyleLbl="node1" presStyleIdx="2" presStyleCnt="6">
        <dgm:presLayoutVars>
          <dgm:bulletEnabled val="1"/>
        </dgm:presLayoutVars>
      </dgm:prSet>
      <dgm:spPr/>
    </dgm:pt>
    <dgm:pt modelId="{8B0209F2-F0C2-4175-AE7E-FC7324314DB3}" type="pres">
      <dgm:prSet presAssocID="{0E6EBC7D-A1B4-433F-9603-48F5AA421EF9}" presName="pillarX" presStyleLbl="node1" presStyleIdx="3" presStyleCnt="6">
        <dgm:presLayoutVars>
          <dgm:bulletEnabled val="1"/>
        </dgm:presLayoutVars>
      </dgm:prSet>
      <dgm:spPr/>
    </dgm:pt>
    <dgm:pt modelId="{741BA3CC-00AC-465D-8C50-FAF683D1C564}" type="pres">
      <dgm:prSet presAssocID="{77BE0F3D-A80C-4337-B1F4-F4673A21EFE2}" presName="pillarX" presStyleLbl="node1" presStyleIdx="4" presStyleCnt="6">
        <dgm:presLayoutVars>
          <dgm:bulletEnabled val="1"/>
        </dgm:presLayoutVars>
      </dgm:prSet>
      <dgm:spPr/>
    </dgm:pt>
    <dgm:pt modelId="{9CCF36D9-25EC-4AC7-B559-BD8368F604E8}" type="pres">
      <dgm:prSet presAssocID="{34FC904B-47BC-4C58-AD6A-7051C135C97D}" presName="pillarX" presStyleLbl="node1" presStyleIdx="5" presStyleCnt="6">
        <dgm:presLayoutVars>
          <dgm:bulletEnabled val="1"/>
        </dgm:presLayoutVars>
      </dgm:prSet>
      <dgm:spPr/>
    </dgm:pt>
    <dgm:pt modelId="{56390B69-933F-459D-A6AC-658D41C10E55}" type="pres">
      <dgm:prSet presAssocID="{0CD92553-B452-48D6-98DB-0B483F79C3BA}" presName="base" presStyleLbl="dkBgShp" presStyleIdx="1" presStyleCnt="2"/>
      <dgm:spPr/>
    </dgm:pt>
  </dgm:ptLst>
  <dgm:cxnLst>
    <dgm:cxn modelId="{FBE72C16-5809-480F-B656-B3C89AD593AA}" srcId="{0CD92553-B452-48D6-98DB-0B483F79C3BA}" destId="{0E6EBC7D-A1B4-433F-9603-48F5AA421EF9}" srcOrd="3" destOrd="0" parTransId="{F379047C-441C-4F92-AA15-ACFEE026A8D4}" sibTransId="{81D4A821-AD98-4F4E-AA10-6F048DF28E6C}"/>
    <dgm:cxn modelId="{23600F1C-05BE-4FB5-8F99-3CD4BD486040}" type="presOf" srcId="{0E6EBC7D-A1B4-433F-9603-48F5AA421EF9}" destId="{8B0209F2-F0C2-4175-AE7E-FC7324314DB3}" srcOrd="0" destOrd="0" presId="urn:microsoft.com/office/officeart/2005/8/layout/hList3"/>
    <dgm:cxn modelId="{1B00711D-E7D0-4A0B-A335-CC0A63438CF7}" srcId="{0CD92553-B452-48D6-98DB-0B483F79C3BA}" destId="{DC0BF92B-6413-478B-AFAA-95070A25ECCB}" srcOrd="0" destOrd="0" parTransId="{F6A7CB1D-CD64-4526-97B1-B82A5DD8227A}" sibTransId="{BE7437FD-CE92-4843-8F92-72D0B3824FBB}"/>
    <dgm:cxn modelId="{DEE30422-C69E-42EC-BE4E-55FB190F7CB5}" srcId="{5F0CC4F1-9B32-4A3E-A5ED-F9A1925DE0D5}" destId="{0CD92553-B452-48D6-98DB-0B483F79C3BA}" srcOrd="0" destOrd="0" parTransId="{A45DE10E-8263-47CF-8A72-D8716F2C9598}" sibTransId="{7F61BCBC-50DB-454F-9F02-5375F9C13991}"/>
    <dgm:cxn modelId="{F8B26C31-23F5-48A9-BEE1-1C3B69A4F219}" srcId="{0CD92553-B452-48D6-98DB-0B483F79C3BA}" destId="{8BD6B2C2-B8DF-46B7-AF92-A28B48538783}" srcOrd="1" destOrd="0" parTransId="{D64E6C8A-4AC0-439A-9232-70F9F947AD5B}" sibTransId="{209F36F6-74D3-4AA6-8C58-6EE0D8A00CEE}"/>
    <dgm:cxn modelId="{4D6C3B34-6075-48F9-8D41-1F09A23D8BF7}" srcId="{0CD92553-B452-48D6-98DB-0B483F79C3BA}" destId="{77BE0F3D-A80C-4337-B1F4-F4673A21EFE2}" srcOrd="4" destOrd="0" parTransId="{07473CDF-470C-49CB-8AF2-EAB36CEA5478}" sibTransId="{C5756249-2B72-4354-AC3F-68C91A0F6797}"/>
    <dgm:cxn modelId="{CD654F38-BB93-4C39-8B7F-523C3CE77F20}" type="presOf" srcId="{34FC904B-47BC-4C58-AD6A-7051C135C97D}" destId="{9CCF36D9-25EC-4AC7-B559-BD8368F604E8}" srcOrd="0" destOrd="0" presId="urn:microsoft.com/office/officeart/2005/8/layout/hList3"/>
    <dgm:cxn modelId="{18B80E60-6FF3-4E35-BFC4-1B5EA9FA3C7E}" type="presOf" srcId="{8BD6B2C2-B8DF-46B7-AF92-A28B48538783}" destId="{07D869B3-D4F8-4673-91B1-EDC12B9BFE84}" srcOrd="0" destOrd="0" presId="urn:microsoft.com/office/officeart/2005/8/layout/hList3"/>
    <dgm:cxn modelId="{0ADD5141-BB06-4A95-9C23-718362C49FE1}" srcId="{0CD92553-B452-48D6-98DB-0B483F79C3BA}" destId="{34FC904B-47BC-4C58-AD6A-7051C135C97D}" srcOrd="5" destOrd="0" parTransId="{91D8F0FF-B853-4FA5-B241-805A824A1C87}" sibTransId="{77D18705-AD7E-408F-B30A-8838746065AA}"/>
    <dgm:cxn modelId="{368E4B65-25C1-4765-A12D-0D1C6343338A}" type="presOf" srcId="{77BE0F3D-A80C-4337-B1F4-F4673A21EFE2}" destId="{741BA3CC-00AC-465D-8C50-FAF683D1C564}" srcOrd="0" destOrd="0" presId="urn:microsoft.com/office/officeart/2005/8/layout/hList3"/>
    <dgm:cxn modelId="{062A8154-08CA-4188-8DEE-4B3B32E283BB}" type="presOf" srcId="{DC0BF92B-6413-478B-AFAA-95070A25ECCB}" destId="{A6686758-ECF3-49D7-B771-D60973CF18EA}" srcOrd="0" destOrd="0" presId="urn:microsoft.com/office/officeart/2005/8/layout/hList3"/>
    <dgm:cxn modelId="{DC70777D-F653-48BC-B545-DCC5890799CC}" type="presOf" srcId="{0CD92553-B452-48D6-98DB-0B483F79C3BA}" destId="{8FAFB5F6-FD72-42D9-9AC3-ED20A67EA9D6}" srcOrd="0" destOrd="0" presId="urn:microsoft.com/office/officeart/2005/8/layout/hList3"/>
    <dgm:cxn modelId="{32348ABA-21A0-4E3B-95A2-3FCBF9925BFA}" type="presOf" srcId="{6099CDFC-0C02-4C02-A3CB-9C57ABE89D4D}" destId="{ABADD9D1-1B38-411B-9718-E82CE0D48D67}" srcOrd="0" destOrd="0" presId="urn:microsoft.com/office/officeart/2005/8/layout/hList3"/>
    <dgm:cxn modelId="{CC4B1CCE-62CB-42CB-ACD2-E6823A63FA57}" type="presOf" srcId="{5F0CC4F1-9B32-4A3E-A5ED-F9A1925DE0D5}" destId="{8F584F31-7937-4ED1-BE3B-86485D05261A}" srcOrd="0" destOrd="0" presId="urn:microsoft.com/office/officeart/2005/8/layout/hList3"/>
    <dgm:cxn modelId="{F34D05EA-F1D1-4977-A4A0-5C752B3CB59C}" srcId="{0CD92553-B452-48D6-98DB-0B483F79C3BA}" destId="{6099CDFC-0C02-4C02-A3CB-9C57ABE89D4D}" srcOrd="2" destOrd="0" parTransId="{A134B512-D255-46EF-B835-4C62DE937BF2}" sibTransId="{5C84361A-AED8-4F95-BC36-68C83B15EAE2}"/>
    <dgm:cxn modelId="{ECEFE72A-F237-4076-9C2A-1B130F70A27C}" type="presParOf" srcId="{8F584F31-7937-4ED1-BE3B-86485D05261A}" destId="{8FAFB5F6-FD72-42D9-9AC3-ED20A67EA9D6}" srcOrd="0" destOrd="0" presId="urn:microsoft.com/office/officeart/2005/8/layout/hList3"/>
    <dgm:cxn modelId="{1E1B8CA2-E174-4110-A507-AB34F0E68109}" type="presParOf" srcId="{8F584F31-7937-4ED1-BE3B-86485D05261A}" destId="{0F637D61-8E4E-46B9-95DC-B946BF872D6B}" srcOrd="1" destOrd="0" presId="urn:microsoft.com/office/officeart/2005/8/layout/hList3"/>
    <dgm:cxn modelId="{30040A86-414B-4CA0-9F42-C3851363EA4A}" type="presParOf" srcId="{0F637D61-8E4E-46B9-95DC-B946BF872D6B}" destId="{A6686758-ECF3-49D7-B771-D60973CF18EA}" srcOrd="0" destOrd="0" presId="urn:microsoft.com/office/officeart/2005/8/layout/hList3"/>
    <dgm:cxn modelId="{CF1F11C8-B441-477A-9F2B-376A0C617EA5}" type="presParOf" srcId="{0F637D61-8E4E-46B9-95DC-B946BF872D6B}" destId="{07D869B3-D4F8-4673-91B1-EDC12B9BFE84}" srcOrd="1" destOrd="0" presId="urn:microsoft.com/office/officeart/2005/8/layout/hList3"/>
    <dgm:cxn modelId="{C3DAF60C-A08B-4F32-AFEA-A26F49E6C2B8}" type="presParOf" srcId="{0F637D61-8E4E-46B9-95DC-B946BF872D6B}" destId="{ABADD9D1-1B38-411B-9718-E82CE0D48D67}" srcOrd="2" destOrd="0" presId="urn:microsoft.com/office/officeart/2005/8/layout/hList3"/>
    <dgm:cxn modelId="{83F88150-2F3C-4B2D-884A-771A286A7EFE}" type="presParOf" srcId="{0F637D61-8E4E-46B9-95DC-B946BF872D6B}" destId="{8B0209F2-F0C2-4175-AE7E-FC7324314DB3}" srcOrd="3" destOrd="0" presId="urn:microsoft.com/office/officeart/2005/8/layout/hList3"/>
    <dgm:cxn modelId="{37B46C8A-899A-497B-A556-F04244AE06EA}" type="presParOf" srcId="{0F637D61-8E4E-46B9-95DC-B946BF872D6B}" destId="{741BA3CC-00AC-465D-8C50-FAF683D1C564}" srcOrd="4" destOrd="0" presId="urn:microsoft.com/office/officeart/2005/8/layout/hList3"/>
    <dgm:cxn modelId="{399D967E-676F-4759-B45E-6BA72EA7455F}" type="presParOf" srcId="{0F637D61-8E4E-46B9-95DC-B946BF872D6B}" destId="{9CCF36D9-25EC-4AC7-B559-BD8368F604E8}" srcOrd="5" destOrd="0" presId="urn:microsoft.com/office/officeart/2005/8/layout/hList3"/>
    <dgm:cxn modelId="{551F4D23-BDEF-44AE-A19F-C11D4F9E2F3A}" type="presParOf" srcId="{8F584F31-7937-4ED1-BE3B-86485D05261A}" destId="{56390B69-933F-459D-A6AC-658D41C10E5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1AD2249-F40C-4700-9B08-F20F0C4B8F98}" type="doc">
      <dgm:prSet loTypeId="urn:microsoft.com/office/officeart/2005/8/layout/hList3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FFD5F35B-0CAC-4436-85CA-13C24BA29113}">
      <dgm:prSet phldrT="[Texto]" custT="1"/>
      <dgm:spPr/>
      <dgm:t>
        <a:bodyPr/>
        <a:lstStyle/>
        <a:p>
          <a:r>
            <a:rPr lang="es-MX" sz="3600">
              <a:solidFill>
                <a:schemeClr val="tx1"/>
              </a:solidFill>
              <a:latin typeface="Franklin Gothic Medium" panose="020B0603020102020204" pitchFamily="34" charset="0"/>
            </a:rPr>
            <a:t>¿Qué funciones tiene?</a:t>
          </a:r>
          <a:endParaRPr lang="es-ES" sz="36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C6A4CD02-B0CD-4493-A8F3-1F92290EE767}" type="parTrans" cxnId="{D4F42950-CA22-47D7-82EE-FBD6AA88D4B5}">
      <dgm:prSet/>
      <dgm:spPr/>
      <dgm:t>
        <a:bodyPr/>
        <a:lstStyle/>
        <a:p>
          <a:endParaRPr lang="es-ES" sz="36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3476E6FD-04DB-4B7C-8346-2CA6B87AE762}" type="sibTrans" cxnId="{D4F42950-CA22-47D7-82EE-FBD6AA88D4B5}">
      <dgm:prSet/>
      <dgm:spPr/>
      <dgm:t>
        <a:bodyPr/>
        <a:lstStyle/>
        <a:p>
          <a:endParaRPr lang="es-ES" sz="36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B425E3F3-3C14-4DA4-A6A9-CFF428B9C5E2}">
      <dgm:prSet phldrT="[Texto]" custT="1"/>
      <dgm:spPr/>
      <dgm:t>
        <a:bodyPr/>
        <a:lstStyle/>
        <a:p>
          <a:r>
            <a:rPr lang="es-MX" sz="2000">
              <a:solidFill>
                <a:schemeClr val="tx1"/>
              </a:solidFill>
              <a:latin typeface="Franklin Gothic Medium" panose="020B0603020102020204" pitchFamily="34" charset="0"/>
              <a:cs typeface="Arial" panose="020B0604020202020204" pitchFamily="34" charset="0"/>
            </a:rPr>
            <a:t>Instituir procedimientos internos para asegurar la mayor eficiencia en la gestión de las solicitudes para el ejercicio de los derechos ARCO.</a:t>
          </a:r>
          <a:endParaRPr lang="es-ES" sz="20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4CBDE46B-DB09-418F-B10D-45AFE47957DE}" type="parTrans" cxnId="{FB2C22F6-3CE2-4742-B33B-A9B559B73C13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BDBC1E1B-10CF-4D58-BBDD-AE51DEAD47F9}" type="sibTrans" cxnId="{FB2C22F6-3CE2-4742-B33B-A9B559B73C13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EC41C7B1-A95D-4F4A-A393-27B6D73E53C9}">
      <dgm:prSet phldrT="[Texto]"/>
      <dgm:spPr/>
      <dgm:t>
        <a:bodyPr/>
        <a:lstStyle/>
        <a:p>
          <a:r>
            <a:rPr lang="es-MX">
              <a:solidFill>
                <a:schemeClr val="tx1"/>
              </a:solidFill>
              <a:latin typeface="Franklin Gothic Medium" panose="020B0603020102020204" pitchFamily="34" charset="0"/>
            </a:rPr>
            <a:t>Confirmar, modificar o revocar la declaración de la inexistencia de los datos personales.</a:t>
          </a:r>
          <a:endParaRPr lang="es-ES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E7F8BAFE-8C16-4101-9BB8-69A0ED3D11CE}" type="parTrans" cxnId="{FB42EEAA-8D88-47B9-8676-16912B5270A0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D663BD83-9988-4430-9C38-8BCE6CB6138E}" type="sibTrans" cxnId="{FB42EEAA-8D88-47B9-8676-16912B5270A0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D38CC09E-0C58-4163-8423-71190867F162}">
      <dgm:prSet phldrT="[Texto]"/>
      <dgm:spPr/>
      <dgm:t>
        <a:bodyPr/>
        <a:lstStyle/>
        <a:p>
          <a:r>
            <a:rPr lang="es-MX">
              <a:solidFill>
                <a:schemeClr val="tx1"/>
              </a:solidFill>
              <a:latin typeface="Franklin Gothic Medium" panose="020B0603020102020204" pitchFamily="34" charset="0"/>
              <a:cs typeface="Arial" panose="020B0604020202020204" pitchFamily="34" charset="0"/>
            </a:rPr>
            <a:t>Supervisar, en coordinación con las áreas o unidades administrativas competentes, el cumplimiento de las medidas, controles y acciones previstas en el documento de seguridad.</a:t>
          </a:r>
          <a:endParaRPr lang="es-ES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99EC7853-8039-459A-B9E7-D18F4166171D}" type="parTrans" cxnId="{69F7C503-C022-42F1-9BF0-23CA1EAFE937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72D01D89-A77B-45FD-9F38-42EEBA3259D3}" type="sibTrans" cxnId="{69F7C503-C022-42F1-9BF0-23CA1EAFE937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2A2894AC-A9E4-41EB-9B5B-0E828D8AE4AE}" type="pres">
      <dgm:prSet presAssocID="{21AD2249-F40C-4700-9B08-F20F0C4B8F98}" presName="composite" presStyleCnt="0">
        <dgm:presLayoutVars>
          <dgm:chMax val="1"/>
          <dgm:dir/>
          <dgm:resizeHandles val="exact"/>
        </dgm:presLayoutVars>
      </dgm:prSet>
      <dgm:spPr/>
    </dgm:pt>
    <dgm:pt modelId="{9180AC28-421D-49A5-87E9-78E91C41B530}" type="pres">
      <dgm:prSet presAssocID="{FFD5F35B-0CAC-4436-85CA-13C24BA29113}" presName="roof" presStyleLbl="dkBgShp" presStyleIdx="0" presStyleCnt="2" custScaleY="40858"/>
      <dgm:spPr/>
    </dgm:pt>
    <dgm:pt modelId="{1D1CCA81-1091-4A64-9042-78118FE3AC4A}" type="pres">
      <dgm:prSet presAssocID="{FFD5F35B-0CAC-4436-85CA-13C24BA29113}" presName="pillars" presStyleCnt="0"/>
      <dgm:spPr/>
    </dgm:pt>
    <dgm:pt modelId="{E07654CB-E6B0-4A5C-B00F-788270750252}" type="pres">
      <dgm:prSet presAssocID="{FFD5F35B-0CAC-4436-85CA-13C24BA29113}" presName="pillar1" presStyleLbl="node1" presStyleIdx="0" presStyleCnt="3" custLinFactNeighborX="-61">
        <dgm:presLayoutVars>
          <dgm:bulletEnabled val="1"/>
        </dgm:presLayoutVars>
      </dgm:prSet>
      <dgm:spPr/>
    </dgm:pt>
    <dgm:pt modelId="{2EF0E312-5FB0-4DA7-B473-62647FE208C6}" type="pres">
      <dgm:prSet presAssocID="{EC41C7B1-A95D-4F4A-A393-27B6D73E53C9}" presName="pillarX" presStyleLbl="node1" presStyleIdx="1" presStyleCnt="3">
        <dgm:presLayoutVars>
          <dgm:bulletEnabled val="1"/>
        </dgm:presLayoutVars>
      </dgm:prSet>
      <dgm:spPr/>
    </dgm:pt>
    <dgm:pt modelId="{343962B4-1D78-451F-BD53-B0743528BA9A}" type="pres">
      <dgm:prSet presAssocID="{D38CC09E-0C58-4163-8423-71190867F162}" presName="pillarX" presStyleLbl="node1" presStyleIdx="2" presStyleCnt="3" custScaleX="93719">
        <dgm:presLayoutVars>
          <dgm:bulletEnabled val="1"/>
        </dgm:presLayoutVars>
      </dgm:prSet>
      <dgm:spPr/>
    </dgm:pt>
    <dgm:pt modelId="{B028BDCD-7E46-4EE6-9567-09149B2E65B7}" type="pres">
      <dgm:prSet presAssocID="{FFD5F35B-0CAC-4436-85CA-13C24BA29113}" presName="base" presStyleLbl="dkBgShp" presStyleIdx="1" presStyleCnt="2"/>
      <dgm:spPr/>
    </dgm:pt>
  </dgm:ptLst>
  <dgm:cxnLst>
    <dgm:cxn modelId="{69F7C503-C022-42F1-9BF0-23CA1EAFE937}" srcId="{FFD5F35B-0CAC-4436-85CA-13C24BA29113}" destId="{D38CC09E-0C58-4163-8423-71190867F162}" srcOrd="2" destOrd="0" parTransId="{99EC7853-8039-459A-B9E7-D18F4166171D}" sibTransId="{72D01D89-A77B-45FD-9F38-42EEBA3259D3}"/>
    <dgm:cxn modelId="{09058A3C-3F8B-403C-8AA4-2E0A1F82193B}" type="presOf" srcId="{21AD2249-F40C-4700-9B08-F20F0C4B8F98}" destId="{2A2894AC-A9E4-41EB-9B5B-0E828D8AE4AE}" srcOrd="0" destOrd="0" presId="urn:microsoft.com/office/officeart/2005/8/layout/hList3"/>
    <dgm:cxn modelId="{7B949E5D-7216-40A4-84F5-D285E4CEB14E}" type="presOf" srcId="{D38CC09E-0C58-4163-8423-71190867F162}" destId="{343962B4-1D78-451F-BD53-B0743528BA9A}" srcOrd="0" destOrd="0" presId="urn:microsoft.com/office/officeart/2005/8/layout/hList3"/>
    <dgm:cxn modelId="{EC05AA4C-000F-4736-9868-E45D86E872EE}" type="presOf" srcId="{B425E3F3-3C14-4DA4-A6A9-CFF428B9C5E2}" destId="{E07654CB-E6B0-4A5C-B00F-788270750252}" srcOrd="0" destOrd="0" presId="urn:microsoft.com/office/officeart/2005/8/layout/hList3"/>
    <dgm:cxn modelId="{D4F42950-CA22-47D7-82EE-FBD6AA88D4B5}" srcId="{21AD2249-F40C-4700-9B08-F20F0C4B8F98}" destId="{FFD5F35B-0CAC-4436-85CA-13C24BA29113}" srcOrd="0" destOrd="0" parTransId="{C6A4CD02-B0CD-4493-A8F3-1F92290EE767}" sibTransId="{3476E6FD-04DB-4B7C-8346-2CA6B87AE762}"/>
    <dgm:cxn modelId="{F4C452A4-2947-44FC-A52A-78EDC07C8C39}" type="presOf" srcId="{EC41C7B1-A95D-4F4A-A393-27B6D73E53C9}" destId="{2EF0E312-5FB0-4DA7-B473-62647FE208C6}" srcOrd="0" destOrd="0" presId="urn:microsoft.com/office/officeart/2005/8/layout/hList3"/>
    <dgm:cxn modelId="{810C80A5-C082-434C-88C3-6C16EE6DAE9A}" type="presOf" srcId="{FFD5F35B-0CAC-4436-85CA-13C24BA29113}" destId="{9180AC28-421D-49A5-87E9-78E91C41B530}" srcOrd="0" destOrd="0" presId="urn:microsoft.com/office/officeart/2005/8/layout/hList3"/>
    <dgm:cxn modelId="{FB42EEAA-8D88-47B9-8676-16912B5270A0}" srcId="{FFD5F35B-0CAC-4436-85CA-13C24BA29113}" destId="{EC41C7B1-A95D-4F4A-A393-27B6D73E53C9}" srcOrd="1" destOrd="0" parTransId="{E7F8BAFE-8C16-4101-9BB8-69A0ED3D11CE}" sibTransId="{D663BD83-9988-4430-9C38-8BCE6CB6138E}"/>
    <dgm:cxn modelId="{FB2C22F6-3CE2-4742-B33B-A9B559B73C13}" srcId="{FFD5F35B-0CAC-4436-85CA-13C24BA29113}" destId="{B425E3F3-3C14-4DA4-A6A9-CFF428B9C5E2}" srcOrd="0" destOrd="0" parTransId="{4CBDE46B-DB09-418F-B10D-45AFE47957DE}" sibTransId="{BDBC1E1B-10CF-4D58-BBDD-AE51DEAD47F9}"/>
    <dgm:cxn modelId="{3DCC2325-811B-48CE-BE99-45F512FCC363}" type="presParOf" srcId="{2A2894AC-A9E4-41EB-9B5B-0E828D8AE4AE}" destId="{9180AC28-421D-49A5-87E9-78E91C41B530}" srcOrd="0" destOrd="0" presId="urn:microsoft.com/office/officeart/2005/8/layout/hList3"/>
    <dgm:cxn modelId="{931F1EC6-8EC3-429F-A97E-EFD91DCF36D1}" type="presParOf" srcId="{2A2894AC-A9E4-41EB-9B5B-0E828D8AE4AE}" destId="{1D1CCA81-1091-4A64-9042-78118FE3AC4A}" srcOrd="1" destOrd="0" presId="urn:microsoft.com/office/officeart/2005/8/layout/hList3"/>
    <dgm:cxn modelId="{82F1C663-A604-4177-B936-59A8D221E108}" type="presParOf" srcId="{1D1CCA81-1091-4A64-9042-78118FE3AC4A}" destId="{E07654CB-E6B0-4A5C-B00F-788270750252}" srcOrd="0" destOrd="0" presId="urn:microsoft.com/office/officeart/2005/8/layout/hList3"/>
    <dgm:cxn modelId="{F5CFA272-D73E-45B8-9C2F-16EBE48433EE}" type="presParOf" srcId="{1D1CCA81-1091-4A64-9042-78118FE3AC4A}" destId="{2EF0E312-5FB0-4DA7-B473-62647FE208C6}" srcOrd="1" destOrd="0" presId="urn:microsoft.com/office/officeart/2005/8/layout/hList3"/>
    <dgm:cxn modelId="{2EDCBD5C-9B19-46FC-8541-B82DC5F9CD18}" type="presParOf" srcId="{1D1CCA81-1091-4A64-9042-78118FE3AC4A}" destId="{343962B4-1D78-451F-BD53-B0743528BA9A}" srcOrd="2" destOrd="0" presId="urn:microsoft.com/office/officeart/2005/8/layout/hList3"/>
    <dgm:cxn modelId="{5E537CF6-2B26-4522-8D0B-44A9A6E825F6}" type="presParOf" srcId="{2A2894AC-A9E4-41EB-9B5B-0E828D8AE4AE}" destId="{B028BDCD-7E46-4EE6-9567-09149B2E65B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EF313EF-0B6B-4071-B182-A00189976B89}" type="doc">
      <dgm:prSet loTypeId="urn:microsoft.com/office/officeart/2005/8/layout/hList3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9549686D-1EF0-49E8-8921-9513C17A4B1C}">
      <dgm:prSet phldrT="[Texto]" custT="1"/>
      <dgm:spPr/>
      <dgm:t>
        <a:bodyPr/>
        <a:lstStyle/>
        <a:p>
          <a:r>
            <a:rPr lang="es-MX" sz="1600">
              <a:solidFill>
                <a:schemeClr val="tx1"/>
              </a:solidFill>
              <a:latin typeface="Franklin Gothic Medium" panose="020B0603020102020204" pitchFamily="34" charset="0"/>
            </a:rPr>
            <a:t>Promover y difundir el ejercicio del derecho a la protección de datos personales.</a:t>
          </a:r>
          <a:endParaRPr lang="es-ES" sz="16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67CC0FDF-527A-41EB-8878-D8AB098D020C}" type="parTrans" cxnId="{AFA22298-6B5C-41D5-A2A9-CD4579BB4659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FFCF6490-3D2F-45DB-95CF-91A8268320CC}" type="sibTrans" cxnId="{AFA22298-6B5C-41D5-A2A9-CD4579BB4659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D5303CD9-E69D-4247-B8F6-58F2B0BFB8CA}">
      <dgm:prSet custT="1"/>
      <dgm:spPr/>
      <dgm:t>
        <a:bodyPr/>
        <a:lstStyle/>
        <a:p>
          <a:r>
            <a:rPr lang="es-MX" sz="1600">
              <a:solidFill>
                <a:schemeClr val="tx1"/>
              </a:solidFill>
              <a:latin typeface="Franklin Gothic Medium" panose="020B0603020102020204" pitchFamily="34" charset="0"/>
            </a:rPr>
            <a:t>Llevar a cabo acciones y actividades que promuevan el conocimiento del derecho a la protección de datos personales </a:t>
          </a:r>
        </a:p>
      </dgm:t>
    </dgm:pt>
    <dgm:pt modelId="{28839A57-F006-433C-A5CF-064A9A8EFC3D}" type="parTrans" cxnId="{821EB68D-A493-48DA-A85D-A92C00884FFE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125EC346-C189-4CC5-B3AD-37C0CA8B2C07}" type="sibTrans" cxnId="{821EB68D-A493-48DA-A85D-A92C00884FFE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9F4FE729-B22F-4F23-910C-86970A6C1762}">
      <dgm:prSet custT="1"/>
      <dgm:spPr/>
      <dgm:t>
        <a:bodyPr/>
        <a:lstStyle/>
        <a:p>
          <a:r>
            <a:rPr lang="es-MX" sz="1600">
              <a:solidFill>
                <a:schemeClr val="tx1"/>
              </a:solidFill>
              <a:latin typeface="Franklin Gothic Medium" panose="020B0603020102020204" pitchFamily="34" charset="0"/>
            </a:rPr>
            <a:t>Realizar</a:t>
          </a:r>
          <a:r>
            <a:rPr lang="es-MX" sz="1600" baseline="0">
              <a:solidFill>
                <a:schemeClr val="tx1"/>
              </a:solidFill>
              <a:latin typeface="Franklin Gothic Medium" panose="020B0603020102020204" pitchFamily="34" charset="0"/>
            </a:rPr>
            <a:t> el registro de los sistemas de datos personales de los Sujetos Obligados de la Ciudad de México. </a:t>
          </a:r>
          <a:endParaRPr lang="es-MX" sz="16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9C6A57EA-1BD2-415A-97E1-5A7BBC5D3821}" type="parTrans" cxnId="{72924385-5CDC-4C0A-B856-0C08D200E1F6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326771BD-9649-47CF-9C7A-F036970A2FD8}" type="sibTrans" cxnId="{72924385-5CDC-4C0A-B856-0C08D200E1F6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C77C5BD9-7F25-462E-A99C-C7B25590DEA5}">
      <dgm:prSet custT="1"/>
      <dgm:spPr/>
      <dgm:t>
        <a:bodyPr/>
        <a:lstStyle/>
        <a:p>
          <a:r>
            <a:rPr lang="es-MX" sz="1600">
              <a:solidFill>
                <a:schemeClr val="tx1"/>
              </a:solidFill>
              <a:latin typeface="Franklin Gothic Medium" panose="020B0603020102020204" pitchFamily="34" charset="0"/>
            </a:rPr>
            <a:t>Diseñar y aprobar los formatos de solicitudes de acceso, rectificación, cancelación y oposición de datos personales. </a:t>
          </a:r>
        </a:p>
      </dgm:t>
    </dgm:pt>
    <dgm:pt modelId="{FD098139-7793-4C77-9BD3-035A99E1CBA4}" type="parTrans" cxnId="{F7BDFA3B-5EFB-44AD-843C-838C1E2A77CE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DF8A8637-2394-41D3-9B62-0B6FA546DBCD}" type="sibTrans" cxnId="{F7BDFA3B-5EFB-44AD-843C-838C1E2A77CE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6B04CEA6-1114-4556-AD9D-B2E8E6E7ECAE}">
      <dgm:prSet phldrT="[Texto]" custT="1"/>
      <dgm:spPr/>
      <dgm:t>
        <a:bodyPr/>
        <a:lstStyle/>
        <a:p>
          <a:r>
            <a:rPr lang="es-MX" sz="1800">
              <a:solidFill>
                <a:schemeClr val="tx1"/>
              </a:solidFill>
              <a:latin typeface="Franklin Gothic Medium" panose="020B0603020102020204" pitchFamily="34" charset="0"/>
            </a:rPr>
            <a:t>ALGUNAS ATRIBUCIONES DEL INFO EN MATERIA DE DATOS PERSONALES</a:t>
          </a:r>
          <a:endParaRPr lang="es-ES" sz="18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C1BE87C0-91D2-4978-B325-ABC938B43A0B}" type="sibTrans" cxnId="{4F1D3AE7-7FE0-40B6-93FA-62E65F8A585A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8F1EF9F1-3754-4B0D-8789-E23229DF8D41}" type="parTrans" cxnId="{4F1D3AE7-7FE0-40B6-93FA-62E65F8A585A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DC8F67C6-1D78-477A-AC5D-878E8C602552}">
      <dgm:prSet custT="1"/>
      <dgm:spPr/>
      <dgm:t>
        <a:bodyPr/>
        <a:lstStyle/>
        <a:p>
          <a:r>
            <a:rPr lang="es-MX" sz="1600">
              <a:solidFill>
                <a:schemeClr val="tx1"/>
              </a:solidFill>
              <a:latin typeface="Franklin Gothic Medium" panose="020B0603020102020204" pitchFamily="34" charset="0"/>
            </a:rPr>
            <a:t>Coordinarse y promover el derecho a la protección de datos personales con los responsables de manera permanente. </a:t>
          </a:r>
        </a:p>
      </dgm:t>
    </dgm:pt>
    <dgm:pt modelId="{F2638EA9-DA68-4AC8-9D95-87679BD50663}" type="parTrans" cxnId="{1C5F1207-A58C-4095-B40F-D1C12E8C51E4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5A3693FD-130A-4BEF-B489-85D123FA418A}" type="sibTrans" cxnId="{1C5F1207-A58C-4095-B40F-D1C12E8C51E4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0CDDACAA-03B6-4115-AC9F-F39A75F21E74}">
      <dgm:prSet phldrT="[Texto]" custT="1"/>
      <dgm:spPr/>
      <dgm:t>
        <a:bodyPr/>
        <a:lstStyle/>
        <a:p>
          <a:r>
            <a:rPr lang="es-MX" sz="1600">
              <a:solidFill>
                <a:schemeClr val="tx1"/>
              </a:solidFill>
              <a:latin typeface="Franklin Gothic Medium" panose="020B0603020102020204" pitchFamily="34" charset="0"/>
            </a:rPr>
            <a:t>Resolver los recursos de revisión y verificaciones en materia de datos personales. </a:t>
          </a:r>
          <a:endParaRPr lang="es-ES" sz="16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96547F3F-ACA3-4D4D-B5B3-BE2093FCB890}" type="parTrans" cxnId="{AEA2D48C-1156-4D16-A83C-3CC5C2A0B7E7}">
      <dgm:prSet/>
      <dgm:spPr/>
      <dgm:t>
        <a:bodyPr/>
        <a:lstStyle/>
        <a:p>
          <a:endParaRPr lang="es-ES"/>
        </a:p>
      </dgm:t>
    </dgm:pt>
    <dgm:pt modelId="{ABBC69C4-7374-4841-98D0-3DB3C730C898}" type="sibTrans" cxnId="{AEA2D48C-1156-4D16-A83C-3CC5C2A0B7E7}">
      <dgm:prSet/>
      <dgm:spPr/>
      <dgm:t>
        <a:bodyPr/>
        <a:lstStyle/>
        <a:p>
          <a:endParaRPr lang="es-ES"/>
        </a:p>
      </dgm:t>
    </dgm:pt>
    <dgm:pt modelId="{1FB06328-00E2-4AFC-B9D0-301D96334D7A}" type="pres">
      <dgm:prSet presAssocID="{BEF313EF-0B6B-4071-B182-A00189976B89}" presName="composite" presStyleCnt="0">
        <dgm:presLayoutVars>
          <dgm:chMax val="1"/>
          <dgm:dir/>
          <dgm:resizeHandles val="exact"/>
        </dgm:presLayoutVars>
      </dgm:prSet>
      <dgm:spPr/>
    </dgm:pt>
    <dgm:pt modelId="{19CF408D-B705-4D3A-9097-311C7E336E01}" type="pres">
      <dgm:prSet presAssocID="{6B04CEA6-1114-4556-AD9D-B2E8E6E7ECAE}" presName="roof" presStyleLbl="dkBgShp" presStyleIdx="0" presStyleCnt="2" custScaleY="63426" custLinFactNeighborY="3881"/>
      <dgm:spPr/>
    </dgm:pt>
    <dgm:pt modelId="{A7A493CB-4BF2-4468-B3A4-661943D74DA9}" type="pres">
      <dgm:prSet presAssocID="{6B04CEA6-1114-4556-AD9D-B2E8E6E7ECAE}" presName="pillars" presStyleCnt="0"/>
      <dgm:spPr/>
    </dgm:pt>
    <dgm:pt modelId="{667C121E-3D2B-4B34-8F05-601F47976CDF}" type="pres">
      <dgm:prSet presAssocID="{6B04CEA6-1114-4556-AD9D-B2E8E6E7ECAE}" presName="pillar1" presStyleLbl="node1" presStyleIdx="0" presStyleCnt="6">
        <dgm:presLayoutVars>
          <dgm:bulletEnabled val="1"/>
        </dgm:presLayoutVars>
      </dgm:prSet>
      <dgm:spPr/>
    </dgm:pt>
    <dgm:pt modelId="{AFCA76E1-3E59-4F13-A21C-99B58AD50FC6}" type="pres">
      <dgm:prSet presAssocID="{0CDDACAA-03B6-4115-AC9F-F39A75F21E74}" presName="pillarX" presStyleLbl="node1" presStyleIdx="1" presStyleCnt="6">
        <dgm:presLayoutVars>
          <dgm:bulletEnabled val="1"/>
        </dgm:presLayoutVars>
      </dgm:prSet>
      <dgm:spPr/>
    </dgm:pt>
    <dgm:pt modelId="{B55F58BC-95A1-4F04-935B-E830CA0FAB11}" type="pres">
      <dgm:prSet presAssocID="{D5303CD9-E69D-4247-B8F6-58F2B0BFB8CA}" presName="pillarX" presStyleLbl="node1" presStyleIdx="2" presStyleCnt="6">
        <dgm:presLayoutVars>
          <dgm:bulletEnabled val="1"/>
        </dgm:presLayoutVars>
      </dgm:prSet>
      <dgm:spPr/>
    </dgm:pt>
    <dgm:pt modelId="{B7073CFB-ED1F-4EC5-A3AB-BD7CD4744677}" type="pres">
      <dgm:prSet presAssocID="{9F4FE729-B22F-4F23-910C-86970A6C1762}" presName="pillarX" presStyleLbl="node1" presStyleIdx="3" presStyleCnt="6" custLinFactNeighborY="-1787">
        <dgm:presLayoutVars>
          <dgm:bulletEnabled val="1"/>
        </dgm:presLayoutVars>
      </dgm:prSet>
      <dgm:spPr/>
    </dgm:pt>
    <dgm:pt modelId="{EEDCD4A0-1BF5-4123-B994-5A3CDF5A09D3}" type="pres">
      <dgm:prSet presAssocID="{C77C5BD9-7F25-462E-A99C-C7B25590DEA5}" presName="pillarX" presStyleLbl="node1" presStyleIdx="4" presStyleCnt="6">
        <dgm:presLayoutVars>
          <dgm:bulletEnabled val="1"/>
        </dgm:presLayoutVars>
      </dgm:prSet>
      <dgm:spPr/>
    </dgm:pt>
    <dgm:pt modelId="{D98AEF8B-0E9B-41E4-BCB2-95922E05C261}" type="pres">
      <dgm:prSet presAssocID="{DC8F67C6-1D78-477A-AC5D-878E8C602552}" presName="pillarX" presStyleLbl="node1" presStyleIdx="5" presStyleCnt="6">
        <dgm:presLayoutVars>
          <dgm:bulletEnabled val="1"/>
        </dgm:presLayoutVars>
      </dgm:prSet>
      <dgm:spPr/>
    </dgm:pt>
    <dgm:pt modelId="{81D64826-D79F-4A24-8D4B-7DC5747B40EB}" type="pres">
      <dgm:prSet presAssocID="{6B04CEA6-1114-4556-AD9D-B2E8E6E7ECAE}" presName="base" presStyleLbl="dkBgShp" presStyleIdx="1" presStyleCnt="2"/>
      <dgm:spPr/>
    </dgm:pt>
  </dgm:ptLst>
  <dgm:cxnLst>
    <dgm:cxn modelId="{1C5F1207-A58C-4095-B40F-D1C12E8C51E4}" srcId="{6B04CEA6-1114-4556-AD9D-B2E8E6E7ECAE}" destId="{DC8F67C6-1D78-477A-AC5D-878E8C602552}" srcOrd="5" destOrd="0" parTransId="{F2638EA9-DA68-4AC8-9D95-87679BD50663}" sibTransId="{5A3693FD-130A-4BEF-B489-85D123FA418A}"/>
    <dgm:cxn modelId="{05F8980D-C8F7-46A2-8A04-2E199667D85A}" type="presOf" srcId="{9F4FE729-B22F-4F23-910C-86970A6C1762}" destId="{B7073CFB-ED1F-4EC5-A3AB-BD7CD4744677}" srcOrd="0" destOrd="0" presId="urn:microsoft.com/office/officeart/2005/8/layout/hList3"/>
    <dgm:cxn modelId="{F7BDFA3B-5EFB-44AD-843C-838C1E2A77CE}" srcId="{6B04CEA6-1114-4556-AD9D-B2E8E6E7ECAE}" destId="{C77C5BD9-7F25-462E-A99C-C7B25590DEA5}" srcOrd="4" destOrd="0" parTransId="{FD098139-7793-4C77-9BD3-035A99E1CBA4}" sibTransId="{DF8A8637-2394-41D3-9B62-0B6FA546DBCD}"/>
    <dgm:cxn modelId="{40403E67-116F-4B0E-A047-1A5AAACBBEB4}" type="presOf" srcId="{D5303CD9-E69D-4247-B8F6-58F2B0BFB8CA}" destId="{B55F58BC-95A1-4F04-935B-E830CA0FAB11}" srcOrd="0" destOrd="0" presId="urn:microsoft.com/office/officeart/2005/8/layout/hList3"/>
    <dgm:cxn modelId="{72924385-5CDC-4C0A-B856-0C08D200E1F6}" srcId="{6B04CEA6-1114-4556-AD9D-B2E8E6E7ECAE}" destId="{9F4FE729-B22F-4F23-910C-86970A6C1762}" srcOrd="3" destOrd="0" parTransId="{9C6A57EA-1BD2-415A-97E1-5A7BBC5D3821}" sibTransId="{326771BD-9649-47CF-9C7A-F036970A2FD8}"/>
    <dgm:cxn modelId="{89462E8C-EE40-42F1-BA42-1F0457726C19}" type="presOf" srcId="{0CDDACAA-03B6-4115-AC9F-F39A75F21E74}" destId="{AFCA76E1-3E59-4F13-A21C-99B58AD50FC6}" srcOrd="0" destOrd="0" presId="urn:microsoft.com/office/officeart/2005/8/layout/hList3"/>
    <dgm:cxn modelId="{AEA2D48C-1156-4D16-A83C-3CC5C2A0B7E7}" srcId="{6B04CEA6-1114-4556-AD9D-B2E8E6E7ECAE}" destId="{0CDDACAA-03B6-4115-AC9F-F39A75F21E74}" srcOrd="1" destOrd="0" parTransId="{96547F3F-ACA3-4D4D-B5B3-BE2093FCB890}" sibTransId="{ABBC69C4-7374-4841-98D0-3DB3C730C898}"/>
    <dgm:cxn modelId="{821EB68D-A493-48DA-A85D-A92C00884FFE}" srcId="{6B04CEA6-1114-4556-AD9D-B2E8E6E7ECAE}" destId="{D5303CD9-E69D-4247-B8F6-58F2B0BFB8CA}" srcOrd="2" destOrd="0" parTransId="{28839A57-F006-433C-A5CF-064A9A8EFC3D}" sibTransId="{125EC346-C189-4CC5-B3AD-37C0CA8B2C07}"/>
    <dgm:cxn modelId="{E43C3196-8BA2-4E7A-81AA-7AAE2570E116}" type="presOf" srcId="{C77C5BD9-7F25-462E-A99C-C7B25590DEA5}" destId="{EEDCD4A0-1BF5-4123-B994-5A3CDF5A09D3}" srcOrd="0" destOrd="0" presId="urn:microsoft.com/office/officeart/2005/8/layout/hList3"/>
    <dgm:cxn modelId="{AFA22298-6B5C-41D5-A2A9-CD4579BB4659}" srcId="{6B04CEA6-1114-4556-AD9D-B2E8E6E7ECAE}" destId="{9549686D-1EF0-49E8-8921-9513C17A4B1C}" srcOrd="0" destOrd="0" parTransId="{67CC0FDF-527A-41EB-8878-D8AB098D020C}" sibTransId="{FFCF6490-3D2F-45DB-95CF-91A8268320CC}"/>
    <dgm:cxn modelId="{9C7F159A-4E81-40DD-BE89-461C20ED7932}" type="presOf" srcId="{BEF313EF-0B6B-4071-B182-A00189976B89}" destId="{1FB06328-00E2-4AFC-B9D0-301D96334D7A}" srcOrd="0" destOrd="0" presId="urn:microsoft.com/office/officeart/2005/8/layout/hList3"/>
    <dgm:cxn modelId="{4E9A91D2-E7C2-472F-9414-54450916F245}" type="presOf" srcId="{9549686D-1EF0-49E8-8921-9513C17A4B1C}" destId="{667C121E-3D2B-4B34-8F05-601F47976CDF}" srcOrd="0" destOrd="0" presId="urn:microsoft.com/office/officeart/2005/8/layout/hList3"/>
    <dgm:cxn modelId="{FD859EE1-7EA3-46C6-918D-D8E6241CEECD}" type="presOf" srcId="{DC8F67C6-1D78-477A-AC5D-878E8C602552}" destId="{D98AEF8B-0E9B-41E4-BCB2-95922E05C261}" srcOrd="0" destOrd="0" presId="urn:microsoft.com/office/officeart/2005/8/layout/hList3"/>
    <dgm:cxn modelId="{2544B0E1-C2C9-4D80-B815-24A8E8CF678C}" type="presOf" srcId="{6B04CEA6-1114-4556-AD9D-B2E8E6E7ECAE}" destId="{19CF408D-B705-4D3A-9097-311C7E336E01}" srcOrd="0" destOrd="0" presId="urn:microsoft.com/office/officeart/2005/8/layout/hList3"/>
    <dgm:cxn modelId="{4F1D3AE7-7FE0-40B6-93FA-62E65F8A585A}" srcId="{BEF313EF-0B6B-4071-B182-A00189976B89}" destId="{6B04CEA6-1114-4556-AD9D-B2E8E6E7ECAE}" srcOrd="0" destOrd="0" parTransId="{8F1EF9F1-3754-4B0D-8789-E23229DF8D41}" sibTransId="{C1BE87C0-91D2-4978-B325-ABC938B43A0B}"/>
    <dgm:cxn modelId="{CFAE88D7-1392-4C2D-BF7E-217EEAB0534F}" type="presParOf" srcId="{1FB06328-00E2-4AFC-B9D0-301D96334D7A}" destId="{19CF408D-B705-4D3A-9097-311C7E336E01}" srcOrd="0" destOrd="0" presId="urn:microsoft.com/office/officeart/2005/8/layout/hList3"/>
    <dgm:cxn modelId="{740C100E-D73B-4848-9A30-3676F48E72A1}" type="presParOf" srcId="{1FB06328-00E2-4AFC-B9D0-301D96334D7A}" destId="{A7A493CB-4BF2-4468-B3A4-661943D74DA9}" srcOrd="1" destOrd="0" presId="urn:microsoft.com/office/officeart/2005/8/layout/hList3"/>
    <dgm:cxn modelId="{F3BD2AF6-23D9-42F0-AEB7-7A2E0E9DB863}" type="presParOf" srcId="{A7A493CB-4BF2-4468-B3A4-661943D74DA9}" destId="{667C121E-3D2B-4B34-8F05-601F47976CDF}" srcOrd="0" destOrd="0" presId="urn:microsoft.com/office/officeart/2005/8/layout/hList3"/>
    <dgm:cxn modelId="{2B20D471-E90C-4A73-AD6E-4DF2050F8CCF}" type="presParOf" srcId="{A7A493CB-4BF2-4468-B3A4-661943D74DA9}" destId="{AFCA76E1-3E59-4F13-A21C-99B58AD50FC6}" srcOrd="1" destOrd="0" presId="urn:microsoft.com/office/officeart/2005/8/layout/hList3"/>
    <dgm:cxn modelId="{9F11D86E-37AE-479B-848A-C92B3753E9D7}" type="presParOf" srcId="{A7A493CB-4BF2-4468-B3A4-661943D74DA9}" destId="{B55F58BC-95A1-4F04-935B-E830CA0FAB11}" srcOrd="2" destOrd="0" presId="urn:microsoft.com/office/officeart/2005/8/layout/hList3"/>
    <dgm:cxn modelId="{188761D7-DD1F-486B-9FC2-F32CCE5C1DAF}" type="presParOf" srcId="{A7A493CB-4BF2-4468-B3A4-661943D74DA9}" destId="{B7073CFB-ED1F-4EC5-A3AB-BD7CD4744677}" srcOrd="3" destOrd="0" presId="urn:microsoft.com/office/officeart/2005/8/layout/hList3"/>
    <dgm:cxn modelId="{71A95648-6526-4DF5-A884-B59DA6E2329C}" type="presParOf" srcId="{A7A493CB-4BF2-4468-B3A4-661943D74DA9}" destId="{EEDCD4A0-1BF5-4123-B994-5A3CDF5A09D3}" srcOrd="4" destOrd="0" presId="urn:microsoft.com/office/officeart/2005/8/layout/hList3"/>
    <dgm:cxn modelId="{5F670D79-B251-40AD-963B-9327CAE8E960}" type="presParOf" srcId="{A7A493CB-4BF2-4468-B3A4-661943D74DA9}" destId="{D98AEF8B-0E9B-41E4-BCB2-95922E05C261}" srcOrd="5" destOrd="0" presId="urn:microsoft.com/office/officeart/2005/8/layout/hList3"/>
    <dgm:cxn modelId="{C9447898-DC64-4E90-A803-CFC92FE0048A}" type="presParOf" srcId="{1FB06328-00E2-4AFC-B9D0-301D96334D7A}" destId="{81D64826-D79F-4A24-8D4B-7DC5747B40E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5725106-05C9-49AF-8357-3DD81A87E023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3500F5BA-0661-4B1B-A55F-4B78B7B8C020}">
      <dgm:prSet phldrT="[Texto]" custT="1"/>
      <dgm:spPr/>
      <dgm:t>
        <a:bodyPr/>
        <a:lstStyle/>
        <a:p>
          <a:r>
            <a:rPr lang="es-MX" sz="1600" b="1">
              <a:latin typeface="Franklin Gothic Medium" panose="020B0603020102020204" pitchFamily="34" charset="0"/>
            </a:rPr>
            <a:t>OFICIO </a:t>
          </a:r>
        </a:p>
        <a:p>
          <a:r>
            <a:rPr lang="es-MX" sz="1600">
              <a:latin typeface="Franklin Gothic Medium" panose="020B0603020102020204" pitchFamily="34" charset="0"/>
            </a:rPr>
            <a:t>Cuando el Instituto cuente con indicios que hagan presumir fundada y motivada la existencia de violaciones a las leyes correspondientes.</a:t>
          </a:r>
        </a:p>
      </dgm:t>
    </dgm:pt>
    <dgm:pt modelId="{D0AF7A9A-0AA8-42D0-A37E-BDB7D756769B}" type="parTrans" cxnId="{EC828B38-1C67-4E84-9289-307E56062FB5}">
      <dgm:prSet/>
      <dgm:spPr/>
      <dgm:t>
        <a:bodyPr/>
        <a:lstStyle/>
        <a:p>
          <a:endParaRPr lang="es-MX" sz="1050">
            <a:latin typeface="Franklin Gothic Medium" panose="020B0603020102020204" pitchFamily="34" charset="0"/>
          </a:endParaRPr>
        </a:p>
      </dgm:t>
    </dgm:pt>
    <dgm:pt modelId="{0ABE95BE-C119-4EDE-8CB2-711526479CC4}" type="sibTrans" cxnId="{EC828B38-1C67-4E84-9289-307E56062FB5}">
      <dgm:prSet/>
      <dgm:spPr/>
      <dgm:t>
        <a:bodyPr/>
        <a:lstStyle/>
        <a:p>
          <a:endParaRPr lang="es-MX" sz="1050">
            <a:latin typeface="Franklin Gothic Medium" panose="020B0603020102020204" pitchFamily="34" charset="0"/>
          </a:endParaRPr>
        </a:p>
      </dgm:t>
    </dgm:pt>
    <dgm:pt modelId="{3730BBB9-14D7-4AAA-8DDC-9582597851D1}">
      <dgm:prSet phldrT="[Texto]" custT="1"/>
      <dgm:spPr/>
      <dgm:t>
        <a:bodyPr/>
        <a:lstStyle/>
        <a:p>
          <a:r>
            <a:rPr lang="es-MX" sz="1600" b="1">
              <a:latin typeface="Franklin Gothic Medium" panose="020B0603020102020204" pitchFamily="34" charset="0"/>
            </a:rPr>
            <a:t>POR CONOCIMIENTO DE UN TERCERO </a:t>
          </a:r>
        </a:p>
        <a:p>
          <a:r>
            <a:rPr lang="es-MX" sz="1600">
              <a:latin typeface="Franklin Gothic Medium" panose="020B0603020102020204" pitchFamily="34" charset="0"/>
            </a:rPr>
            <a:t>Por presuntos incumplimientos a las obligaciones previstas en la presente ley y de más relativos. </a:t>
          </a:r>
        </a:p>
      </dgm:t>
    </dgm:pt>
    <dgm:pt modelId="{84D00C69-AFFA-41E3-9010-57903CACEF21}" type="parTrans" cxnId="{9AF1333C-3854-4F7D-92F1-D6113CDB7EEC}">
      <dgm:prSet/>
      <dgm:spPr/>
      <dgm:t>
        <a:bodyPr/>
        <a:lstStyle/>
        <a:p>
          <a:endParaRPr lang="es-MX" sz="1050">
            <a:latin typeface="Franklin Gothic Medium" panose="020B0603020102020204" pitchFamily="34" charset="0"/>
          </a:endParaRPr>
        </a:p>
      </dgm:t>
    </dgm:pt>
    <dgm:pt modelId="{8D28D96A-25E2-4533-B284-79D446855C18}" type="sibTrans" cxnId="{9AF1333C-3854-4F7D-92F1-D6113CDB7EEC}">
      <dgm:prSet/>
      <dgm:spPr/>
      <dgm:t>
        <a:bodyPr/>
        <a:lstStyle/>
        <a:p>
          <a:endParaRPr lang="es-MX" sz="1050">
            <a:latin typeface="Franklin Gothic Medium" panose="020B0603020102020204" pitchFamily="34" charset="0"/>
          </a:endParaRPr>
        </a:p>
      </dgm:t>
    </dgm:pt>
    <dgm:pt modelId="{DBE11BC8-E0E6-47E2-93A7-1D9C9A0829F0}">
      <dgm:prSet custT="1"/>
      <dgm:spPr/>
      <dgm:t>
        <a:bodyPr/>
        <a:lstStyle/>
        <a:p>
          <a:r>
            <a:rPr lang="es-MX" sz="1600" b="1">
              <a:latin typeface="Franklin Gothic Medium" panose="020B0603020102020204" pitchFamily="34" charset="0"/>
            </a:rPr>
            <a:t>DENUNCIA </a:t>
          </a:r>
        </a:p>
        <a:p>
          <a:r>
            <a:rPr lang="es-MX" sz="1600">
              <a:latin typeface="Franklin Gothic Medium" panose="020B0603020102020204" pitchFamily="34" charset="0"/>
            </a:rPr>
            <a:t>Cuando considere que ha sido afectado por actos del responsable.</a:t>
          </a:r>
        </a:p>
      </dgm:t>
    </dgm:pt>
    <dgm:pt modelId="{540F7C77-3A72-437E-9136-B4122EDACE28}" type="parTrans" cxnId="{5BD34755-8440-46C1-AE7D-975A76FDCBD3}">
      <dgm:prSet/>
      <dgm:spPr/>
      <dgm:t>
        <a:bodyPr/>
        <a:lstStyle/>
        <a:p>
          <a:endParaRPr lang="es-MX" sz="1050">
            <a:latin typeface="Franklin Gothic Medium" panose="020B0603020102020204" pitchFamily="34" charset="0"/>
          </a:endParaRPr>
        </a:p>
      </dgm:t>
    </dgm:pt>
    <dgm:pt modelId="{4380D182-B10E-4162-9C9C-F93B82D33A9F}" type="sibTrans" cxnId="{5BD34755-8440-46C1-AE7D-975A76FDCBD3}">
      <dgm:prSet/>
      <dgm:spPr/>
      <dgm:t>
        <a:bodyPr/>
        <a:lstStyle/>
        <a:p>
          <a:endParaRPr lang="es-MX" sz="1050">
            <a:latin typeface="Franklin Gothic Medium" panose="020B0603020102020204" pitchFamily="34" charset="0"/>
          </a:endParaRPr>
        </a:p>
      </dgm:t>
    </dgm:pt>
    <dgm:pt modelId="{C2B92CCA-54A6-428E-81AA-52FF7239D01A}">
      <dgm:prSet phldrT="[Texto]" custT="1"/>
      <dgm:spPr/>
      <dgm:t>
        <a:bodyPr/>
        <a:lstStyle/>
        <a:p>
          <a:pPr algn="l"/>
          <a:r>
            <a:rPr lang="es-MX" sz="2000" b="1">
              <a:solidFill>
                <a:schemeClr val="tx1"/>
              </a:solidFill>
              <a:latin typeface="Franklin Gothic Medium" panose="020B0603020102020204" pitchFamily="34" charset="0"/>
            </a:rPr>
            <a:t>El inicio de la verificación puede ser por</a:t>
          </a:r>
          <a:r>
            <a:rPr lang="es-MX" sz="2000">
              <a:solidFill>
                <a:schemeClr val="tx1"/>
              </a:solidFill>
              <a:latin typeface="Franklin Gothic Medium" panose="020B0603020102020204" pitchFamily="34" charset="0"/>
            </a:rPr>
            <a:t>: </a:t>
          </a:r>
        </a:p>
      </dgm:t>
    </dgm:pt>
    <dgm:pt modelId="{C3E347A3-5EBD-42CC-9F67-73618F08F95E}" type="parTrans" cxnId="{BC314CD5-4EDD-4641-A64B-3960E7759A62}">
      <dgm:prSet/>
      <dgm:spPr/>
      <dgm:t>
        <a:bodyPr/>
        <a:lstStyle/>
        <a:p>
          <a:endParaRPr lang="es-ES" sz="1050">
            <a:latin typeface="Franklin Gothic Medium" panose="020B0603020102020204" pitchFamily="34" charset="0"/>
          </a:endParaRPr>
        </a:p>
      </dgm:t>
    </dgm:pt>
    <dgm:pt modelId="{CE705817-C783-4BED-9781-686585C9787F}" type="sibTrans" cxnId="{BC314CD5-4EDD-4641-A64B-3960E7759A62}">
      <dgm:prSet/>
      <dgm:spPr/>
      <dgm:t>
        <a:bodyPr/>
        <a:lstStyle/>
        <a:p>
          <a:endParaRPr lang="es-ES" sz="1050">
            <a:latin typeface="Franklin Gothic Medium" panose="020B0603020102020204" pitchFamily="34" charset="0"/>
          </a:endParaRPr>
        </a:p>
      </dgm:t>
    </dgm:pt>
    <dgm:pt modelId="{6577D378-76C8-4ECC-BAC3-8E085828C7CD}">
      <dgm:prSet phldrT="[Texto]" custT="1"/>
      <dgm:spPr/>
      <dgm:t>
        <a:bodyPr/>
        <a:lstStyle/>
        <a:p>
          <a:r>
            <a:rPr lang="es-MX" sz="1600" b="1" cap="all" baseline="0">
              <a:latin typeface="Franklin Gothic Medium" panose="020B0603020102020204" pitchFamily="34" charset="0"/>
            </a:rPr>
            <a:t>Programa Anual de Verificación.</a:t>
          </a:r>
          <a:endParaRPr lang="es-MX" sz="1600">
            <a:latin typeface="Franklin Gothic Medium" panose="020B0603020102020204" pitchFamily="34" charset="0"/>
          </a:endParaRPr>
        </a:p>
      </dgm:t>
    </dgm:pt>
    <dgm:pt modelId="{1A213A3B-13DD-42D6-85F2-4A7D772DF6A5}" type="parTrans" cxnId="{E4FE3719-FF12-4620-9701-C987F41AD0F6}">
      <dgm:prSet/>
      <dgm:spPr/>
      <dgm:t>
        <a:bodyPr/>
        <a:lstStyle/>
        <a:p>
          <a:endParaRPr lang="es-ES"/>
        </a:p>
      </dgm:t>
    </dgm:pt>
    <dgm:pt modelId="{D4098458-0FA8-4B19-939E-BACA41DC8E14}" type="sibTrans" cxnId="{E4FE3719-FF12-4620-9701-C987F41AD0F6}">
      <dgm:prSet/>
      <dgm:spPr/>
      <dgm:t>
        <a:bodyPr/>
        <a:lstStyle/>
        <a:p>
          <a:endParaRPr lang="es-ES"/>
        </a:p>
      </dgm:t>
    </dgm:pt>
    <dgm:pt modelId="{89DD1480-3042-44A9-BB01-F9CC23F35A70}" type="pres">
      <dgm:prSet presAssocID="{45725106-05C9-49AF-8357-3DD81A87E023}" presName="composite" presStyleCnt="0">
        <dgm:presLayoutVars>
          <dgm:chMax val="1"/>
          <dgm:dir/>
          <dgm:resizeHandles val="exact"/>
        </dgm:presLayoutVars>
      </dgm:prSet>
      <dgm:spPr/>
    </dgm:pt>
    <dgm:pt modelId="{1594F35F-A7DA-4574-BC4A-5C135386AD80}" type="pres">
      <dgm:prSet presAssocID="{C2B92CCA-54A6-428E-81AA-52FF7239D01A}" presName="roof" presStyleLbl="dkBgShp" presStyleIdx="0" presStyleCnt="2" custScaleY="68389" custLinFactNeighborY="-3412"/>
      <dgm:spPr/>
    </dgm:pt>
    <dgm:pt modelId="{CC946E62-E990-480B-BA5B-EC86733739CD}" type="pres">
      <dgm:prSet presAssocID="{C2B92CCA-54A6-428E-81AA-52FF7239D01A}" presName="pillars" presStyleCnt="0"/>
      <dgm:spPr/>
    </dgm:pt>
    <dgm:pt modelId="{E20C73FC-4FF5-4090-B906-42F60088238A}" type="pres">
      <dgm:prSet presAssocID="{C2B92CCA-54A6-428E-81AA-52FF7239D01A}" presName="pillar1" presStyleLbl="node1" presStyleIdx="0" presStyleCnt="4">
        <dgm:presLayoutVars>
          <dgm:bulletEnabled val="1"/>
        </dgm:presLayoutVars>
      </dgm:prSet>
      <dgm:spPr/>
    </dgm:pt>
    <dgm:pt modelId="{FDECB5F1-BE63-4546-935C-C40AC4965AA4}" type="pres">
      <dgm:prSet presAssocID="{6577D378-76C8-4ECC-BAC3-8E085828C7CD}" presName="pillarX" presStyleLbl="node1" presStyleIdx="1" presStyleCnt="4">
        <dgm:presLayoutVars>
          <dgm:bulletEnabled val="1"/>
        </dgm:presLayoutVars>
      </dgm:prSet>
      <dgm:spPr/>
    </dgm:pt>
    <dgm:pt modelId="{8D62924D-7D94-48E1-8755-4D212BF7D1E2}" type="pres">
      <dgm:prSet presAssocID="{3730BBB9-14D7-4AAA-8DDC-9582597851D1}" presName="pillarX" presStyleLbl="node1" presStyleIdx="2" presStyleCnt="4" custLinFactNeighborX="-725" custLinFactNeighborY="503">
        <dgm:presLayoutVars>
          <dgm:bulletEnabled val="1"/>
        </dgm:presLayoutVars>
      </dgm:prSet>
      <dgm:spPr/>
    </dgm:pt>
    <dgm:pt modelId="{204D391C-6435-4203-9625-AEEF1363842B}" type="pres">
      <dgm:prSet presAssocID="{DBE11BC8-E0E6-47E2-93A7-1D9C9A0829F0}" presName="pillarX" presStyleLbl="node1" presStyleIdx="3" presStyleCnt="4" custLinFactNeighborX="147" custLinFactNeighborY="503">
        <dgm:presLayoutVars>
          <dgm:bulletEnabled val="1"/>
        </dgm:presLayoutVars>
      </dgm:prSet>
      <dgm:spPr/>
    </dgm:pt>
    <dgm:pt modelId="{85BFB196-83DA-4F5E-8ABB-3BEFBDEB4B9A}" type="pres">
      <dgm:prSet presAssocID="{C2B92CCA-54A6-428E-81AA-52FF7239D01A}" presName="base" presStyleLbl="dkBgShp" presStyleIdx="1" presStyleCnt="2"/>
      <dgm:spPr/>
    </dgm:pt>
  </dgm:ptLst>
  <dgm:cxnLst>
    <dgm:cxn modelId="{E4FE3719-FF12-4620-9701-C987F41AD0F6}" srcId="{C2B92CCA-54A6-428E-81AA-52FF7239D01A}" destId="{6577D378-76C8-4ECC-BAC3-8E085828C7CD}" srcOrd="1" destOrd="0" parTransId="{1A213A3B-13DD-42D6-85F2-4A7D772DF6A5}" sibTransId="{D4098458-0FA8-4B19-939E-BACA41DC8E14}"/>
    <dgm:cxn modelId="{CED24D2A-6BA2-4D64-92EA-B75335127375}" type="presOf" srcId="{6577D378-76C8-4ECC-BAC3-8E085828C7CD}" destId="{FDECB5F1-BE63-4546-935C-C40AC4965AA4}" srcOrd="0" destOrd="0" presId="urn:microsoft.com/office/officeart/2005/8/layout/hList3"/>
    <dgm:cxn modelId="{EC828B38-1C67-4E84-9289-307E56062FB5}" srcId="{C2B92CCA-54A6-428E-81AA-52FF7239D01A}" destId="{3500F5BA-0661-4B1B-A55F-4B78B7B8C020}" srcOrd="0" destOrd="0" parTransId="{D0AF7A9A-0AA8-42D0-A37E-BDB7D756769B}" sibTransId="{0ABE95BE-C119-4EDE-8CB2-711526479CC4}"/>
    <dgm:cxn modelId="{9AF1333C-3854-4F7D-92F1-D6113CDB7EEC}" srcId="{C2B92CCA-54A6-428E-81AA-52FF7239D01A}" destId="{3730BBB9-14D7-4AAA-8DDC-9582597851D1}" srcOrd="2" destOrd="0" parTransId="{84D00C69-AFFA-41E3-9010-57903CACEF21}" sibTransId="{8D28D96A-25E2-4533-B284-79D446855C18}"/>
    <dgm:cxn modelId="{AB4BA03D-FBDB-405A-AAA0-DCD9B9C71771}" type="presOf" srcId="{45725106-05C9-49AF-8357-3DD81A87E023}" destId="{89DD1480-3042-44A9-BB01-F9CC23F35A70}" srcOrd="0" destOrd="0" presId="urn:microsoft.com/office/officeart/2005/8/layout/hList3"/>
    <dgm:cxn modelId="{5BD34755-8440-46C1-AE7D-975A76FDCBD3}" srcId="{C2B92CCA-54A6-428E-81AA-52FF7239D01A}" destId="{DBE11BC8-E0E6-47E2-93A7-1D9C9A0829F0}" srcOrd="3" destOrd="0" parTransId="{540F7C77-3A72-437E-9136-B4122EDACE28}" sibTransId="{4380D182-B10E-4162-9C9C-F93B82D33A9F}"/>
    <dgm:cxn modelId="{180FAA59-4C2E-4DD9-A692-892A13A7E158}" type="presOf" srcId="{3500F5BA-0661-4B1B-A55F-4B78B7B8C020}" destId="{E20C73FC-4FF5-4090-B906-42F60088238A}" srcOrd="0" destOrd="0" presId="urn:microsoft.com/office/officeart/2005/8/layout/hList3"/>
    <dgm:cxn modelId="{6FA5D48E-E4FB-4E54-BA17-819BEAFED835}" type="presOf" srcId="{C2B92CCA-54A6-428E-81AA-52FF7239D01A}" destId="{1594F35F-A7DA-4574-BC4A-5C135386AD80}" srcOrd="0" destOrd="0" presId="urn:microsoft.com/office/officeart/2005/8/layout/hList3"/>
    <dgm:cxn modelId="{1257DF92-2E89-4E46-BB40-88DBC93E8A82}" type="presOf" srcId="{3730BBB9-14D7-4AAA-8DDC-9582597851D1}" destId="{8D62924D-7D94-48E1-8755-4D212BF7D1E2}" srcOrd="0" destOrd="0" presId="urn:microsoft.com/office/officeart/2005/8/layout/hList3"/>
    <dgm:cxn modelId="{1AAD3FC3-9E99-4218-A4FD-19B41DBA579C}" type="presOf" srcId="{DBE11BC8-E0E6-47E2-93A7-1D9C9A0829F0}" destId="{204D391C-6435-4203-9625-AEEF1363842B}" srcOrd="0" destOrd="0" presId="urn:microsoft.com/office/officeart/2005/8/layout/hList3"/>
    <dgm:cxn modelId="{BC314CD5-4EDD-4641-A64B-3960E7759A62}" srcId="{45725106-05C9-49AF-8357-3DD81A87E023}" destId="{C2B92CCA-54A6-428E-81AA-52FF7239D01A}" srcOrd="0" destOrd="0" parTransId="{C3E347A3-5EBD-42CC-9F67-73618F08F95E}" sibTransId="{CE705817-C783-4BED-9781-686585C9787F}"/>
    <dgm:cxn modelId="{E9F36D08-8342-4631-BBF8-146F1264A520}" type="presParOf" srcId="{89DD1480-3042-44A9-BB01-F9CC23F35A70}" destId="{1594F35F-A7DA-4574-BC4A-5C135386AD80}" srcOrd="0" destOrd="0" presId="urn:microsoft.com/office/officeart/2005/8/layout/hList3"/>
    <dgm:cxn modelId="{03D3BB1A-CC07-4ED9-A266-E90EB1828717}" type="presParOf" srcId="{89DD1480-3042-44A9-BB01-F9CC23F35A70}" destId="{CC946E62-E990-480B-BA5B-EC86733739CD}" srcOrd="1" destOrd="0" presId="urn:microsoft.com/office/officeart/2005/8/layout/hList3"/>
    <dgm:cxn modelId="{C53C7989-731A-40C5-AF40-F4297C3AD660}" type="presParOf" srcId="{CC946E62-E990-480B-BA5B-EC86733739CD}" destId="{E20C73FC-4FF5-4090-B906-42F60088238A}" srcOrd="0" destOrd="0" presId="urn:microsoft.com/office/officeart/2005/8/layout/hList3"/>
    <dgm:cxn modelId="{81EB600A-12DA-4748-AB33-405280814B3E}" type="presParOf" srcId="{CC946E62-E990-480B-BA5B-EC86733739CD}" destId="{FDECB5F1-BE63-4546-935C-C40AC4965AA4}" srcOrd="1" destOrd="0" presId="urn:microsoft.com/office/officeart/2005/8/layout/hList3"/>
    <dgm:cxn modelId="{0A77387A-DCB5-401A-AAFD-0488BF9D7E36}" type="presParOf" srcId="{CC946E62-E990-480B-BA5B-EC86733739CD}" destId="{8D62924D-7D94-48E1-8755-4D212BF7D1E2}" srcOrd="2" destOrd="0" presId="urn:microsoft.com/office/officeart/2005/8/layout/hList3"/>
    <dgm:cxn modelId="{CFAAD23B-3745-436D-8238-3AEF4F6EEEF6}" type="presParOf" srcId="{CC946E62-E990-480B-BA5B-EC86733739CD}" destId="{204D391C-6435-4203-9625-AEEF1363842B}" srcOrd="3" destOrd="0" presId="urn:microsoft.com/office/officeart/2005/8/layout/hList3"/>
    <dgm:cxn modelId="{CB290473-58A5-4E76-B56C-4CE2B255EAC6}" type="presParOf" srcId="{89DD1480-3042-44A9-BB01-F9CC23F35A70}" destId="{85BFB196-83DA-4F5E-8ABB-3BEFBDEB4B9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51DAA7-C356-4873-9625-366537FE79AF}" type="doc">
      <dgm:prSet loTypeId="urn:microsoft.com/office/officeart/2005/8/layout/hierarchy1" loCatId="hierarchy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4DE4A902-9472-4A23-A3E6-4FE7E49727E8}">
      <dgm:prSet phldrT="[Texto]" custT="1"/>
      <dgm:spPr>
        <a:ln w="31750">
          <a:solidFill>
            <a:schemeClr val="tx1"/>
          </a:solidFill>
        </a:ln>
      </dgm:spPr>
      <dgm:t>
        <a:bodyPr/>
        <a:lstStyle/>
        <a:p>
          <a:r>
            <a:rPr lang="es-MX" sz="2000" b="1">
              <a:latin typeface="Franklin Gothic Book" panose="020B0503020102020204" pitchFamily="34" charset="0"/>
            </a:rPr>
            <a:t>Tipos y categorías  de Datos </a:t>
          </a:r>
          <a:endParaRPr lang="es-ES" sz="2000" b="1">
            <a:latin typeface="Franklin Gothic Book" panose="020B0503020102020204" pitchFamily="34" charset="0"/>
          </a:endParaRPr>
        </a:p>
      </dgm:t>
    </dgm:pt>
    <dgm:pt modelId="{051C87C7-BF80-4041-8A9C-23B900152702}" type="parTrans" cxnId="{F1BF710F-D42D-4836-876C-7CA6437A3C24}">
      <dgm:prSet/>
      <dgm:spPr/>
      <dgm:t>
        <a:bodyPr/>
        <a:lstStyle/>
        <a:p>
          <a:endParaRPr lang="es-ES" sz="4400" b="1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E019EB9C-6F48-49EE-875F-D229BEFD30E0}" type="sibTrans" cxnId="{F1BF710F-D42D-4836-876C-7CA6437A3C24}">
      <dgm:prSet/>
      <dgm:spPr/>
      <dgm:t>
        <a:bodyPr/>
        <a:lstStyle/>
        <a:p>
          <a:endParaRPr lang="es-ES" sz="4400" b="1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EC804858-6B1E-4A3B-B5AF-CC09A4C36B3F}">
      <dgm:prSet phldrT="[Texto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s-MX" sz="1800" b="1">
              <a:latin typeface="Franklin Gothic Book" panose="020B0503020102020204" pitchFamily="34" charset="0"/>
            </a:rPr>
            <a:t>Identificativos </a:t>
          </a:r>
          <a:endParaRPr lang="es-ES" sz="1800" b="1">
            <a:latin typeface="Franklin Gothic Book" panose="020B0503020102020204" pitchFamily="34" charset="0"/>
          </a:endParaRPr>
        </a:p>
      </dgm:t>
    </dgm:pt>
    <dgm:pt modelId="{7AC11951-4393-42FD-B805-675CEBA35529}" type="parTrans" cxnId="{2DBAF251-4D1C-4CE5-AED0-7DB7E954E8F9}">
      <dgm:prSet/>
      <dgm:spPr>
        <a:ln>
          <a:solidFill>
            <a:srgbClr val="C929AB"/>
          </a:solidFill>
        </a:ln>
      </dgm:spPr>
      <dgm:t>
        <a:bodyPr/>
        <a:lstStyle/>
        <a:p>
          <a:endParaRPr lang="es-ES" sz="4400" b="1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705BB9D9-A585-46F8-BBFA-4611DD5521C0}" type="sibTrans" cxnId="{2DBAF251-4D1C-4CE5-AED0-7DB7E954E8F9}">
      <dgm:prSet/>
      <dgm:spPr/>
      <dgm:t>
        <a:bodyPr/>
        <a:lstStyle/>
        <a:p>
          <a:endParaRPr lang="es-ES" sz="4400" b="1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0BBE3EE4-EC8C-4181-8287-8D8E227C518E}">
      <dgm:prSet phldrT="[Texto]" custT="1"/>
      <dgm:spPr>
        <a:ln w="31750">
          <a:solidFill>
            <a:schemeClr val="tx1"/>
          </a:solidFill>
        </a:ln>
      </dgm:spPr>
      <dgm:t>
        <a:bodyPr/>
        <a:lstStyle/>
        <a:p>
          <a:r>
            <a:rPr lang="es-MX" sz="1800" b="1">
              <a:latin typeface="Franklin Gothic Book" panose="020B0503020102020204" pitchFamily="34" charset="0"/>
            </a:rPr>
            <a:t>Financieros</a:t>
          </a:r>
          <a:endParaRPr lang="es-ES" sz="1800" b="1">
            <a:latin typeface="Franklin Gothic Book" panose="020B0503020102020204" pitchFamily="34" charset="0"/>
          </a:endParaRPr>
        </a:p>
      </dgm:t>
    </dgm:pt>
    <dgm:pt modelId="{CCD791E8-61EA-44D6-8AB7-FD49F5D6018C}" type="parTrans" cxnId="{F8D67506-F66A-415B-8EDB-5E143D71D059}">
      <dgm:prSet/>
      <dgm:spPr/>
      <dgm:t>
        <a:bodyPr/>
        <a:lstStyle/>
        <a:p>
          <a:endParaRPr lang="es-ES" sz="4400" b="1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B294D80B-4ACB-406E-AD55-A9223B4F2B08}" type="sibTrans" cxnId="{F8D67506-F66A-415B-8EDB-5E143D71D059}">
      <dgm:prSet/>
      <dgm:spPr/>
      <dgm:t>
        <a:bodyPr/>
        <a:lstStyle/>
        <a:p>
          <a:endParaRPr lang="es-ES" sz="4400" b="1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8530B886-0CE4-47CB-860E-C87E1902AFA6}">
      <dgm:prSet phldrT="[Texto]" custT="1"/>
      <dgm:spPr>
        <a:ln w="38100"/>
      </dgm:spPr>
      <dgm:t>
        <a:bodyPr/>
        <a:lstStyle/>
        <a:p>
          <a:r>
            <a:rPr lang="es-MX" sz="1800" b="1">
              <a:latin typeface="Franklin Gothic Book" panose="020B0503020102020204" pitchFamily="34" charset="0"/>
            </a:rPr>
            <a:t>Datos  electrónicos</a:t>
          </a:r>
          <a:endParaRPr lang="es-ES" sz="1800" b="1">
            <a:latin typeface="Franklin Gothic Book" panose="020B0503020102020204" pitchFamily="34" charset="0"/>
          </a:endParaRPr>
        </a:p>
      </dgm:t>
    </dgm:pt>
    <dgm:pt modelId="{9BE1CFF6-00EF-4FBF-B124-4AEEB7C56339}" type="parTrans" cxnId="{61BF1364-DA68-4F6D-95CB-1E478ADF1A50}">
      <dgm:prSet/>
      <dgm:spPr>
        <a:ln>
          <a:solidFill>
            <a:srgbClr val="C929AB"/>
          </a:solidFill>
        </a:ln>
      </dgm:spPr>
      <dgm:t>
        <a:bodyPr/>
        <a:lstStyle/>
        <a:p>
          <a:endParaRPr lang="es-ES" sz="4400" b="1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11CDE9AE-F766-40C4-A70D-B06C7E3186CC}" type="sibTrans" cxnId="{61BF1364-DA68-4F6D-95CB-1E478ADF1A50}">
      <dgm:prSet/>
      <dgm:spPr/>
      <dgm:t>
        <a:bodyPr/>
        <a:lstStyle/>
        <a:p>
          <a:endParaRPr lang="es-ES" sz="4400" b="1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8E10A026-3AFB-4677-A00F-94F66271F87C}">
      <dgm:prSet phldrT="[Texto]" custT="1"/>
      <dgm:spPr>
        <a:ln w="38100"/>
      </dgm:spPr>
      <dgm:t>
        <a:bodyPr/>
        <a:lstStyle/>
        <a:p>
          <a:r>
            <a:rPr lang="es-MX" sz="1400" b="1">
              <a:latin typeface="Franklin Gothic Book" panose="020B0503020102020204" pitchFamily="34" charset="0"/>
              <a:ea typeface="Calibri"/>
              <a:cs typeface="Calibri"/>
              <a:sym typeface="Calibri"/>
            </a:rPr>
            <a:t>Nombre, edad, domicilio, estudios, etc. </a:t>
          </a:r>
          <a:endParaRPr lang="es-ES" sz="1400" b="1">
            <a:latin typeface="Franklin Gothic Book" panose="020B0503020102020204" pitchFamily="34" charset="0"/>
          </a:endParaRPr>
        </a:p>
      </dgm:t>
    </dgm:pt>
    <dgm:pt modelId="{9237A8B0-60D2-4E67-A8D1-351AE6B55F27}" type="parTrans" cxnId="{EBFC10FC-E4D0-4955-92F6-1F2B2E5E1B76}">
      <dgm:prSet/>
      <dgm:spPr/>
      <dgm:t>
        <a:bodyPr/>
        <a:lstStyle/>
        <a:p>
          <a:endParaRPr lang="es-ES" sz="4400" b="1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CDE29736-F940-4A23-8C7D-C9257AED763A}" type="sibTrans" cxnId="{EBFC10FC-E4D0-4955-92F6-1F2B2E5E1B76}">
      <dgm:prSet/>
      <dgm:spPr/>
      <dgm:t>
        <a:bodyPr/>
        <a:lstStyle/>
        <a:p>
          <a:endParaRPr lang="es-ES" sz="4400" b="1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6E085148-C5E5-48E6-945F-9344DF032B89}">
      <dgm:prSet phldrT="[Texto]" custT="1"/>
      <dgm:spPr>
        <a:ln w="38100"/>
      </dgm:spPr>
      <dgm:t>
        <a:bodyPr/>
        <a:lstStyle/>
        <a:p>
          <a:r>
            <a:rPr lang="es-MX" sz="1400" b="1">
              <a:latin typeface="Franklin Gothic Book" panose="020B0503020102020204" pitchFamily="34" charset="0"/>
              <a:ea typeface="Calibri"/>
              <a:cs typeface="Calibri"/>
              <a:sym typeface="Calibri"/>
            </a:rPr>
            <a:t>Bienes, cuentas  bancarias, información fiscal, reporte de buró  de crédito, declaraciones de impuestos.</a:t>
          </a:r>
          <a:endParaRPr lang="es-ES" sz="1400" b="1">
            <a:latin typeface="Franklin Gothic Book" panose="020B0503020102020204" pitchFamily="34" charset="0"/>
          </a:endParaRPr>
        </a:p>
      </dgm:t>
    </dgm:pt>
    <dgm:pt modelId="{65F3DEBA-52F8-454D-A826-785945FA8DF0}" type="parTrans" cxnId="{4C0AC429-F378-4DB6-9AA0-DEBEB85D7E8D}">
      <dgm:prSet/>
      <dgm:spPr/>
      <dgm:t>
        <a:bodyPr/>
        <a:lstStyle/>
        <a:p>
          <a:endParaRPr lang="es-ES" sz="4400" b="1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EA858C2E-BD98-476E-A044-E006DC0C2019}" type="sibTrans" cxnId="{4C0AC429-F378-4DB6-9AA0-DEBEB85D7E8D}">
      <dgm:prSet/>
      <dgm:spPr/>
      <dgm:t>
        <a:bodyPr/>
        <a:lstStyle/>
        <a:p>
          <a:endParaRPr lang="es-ES" sz="4400" b="1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B45757AE-7B15-4A36-B85D-C5EE71EFF6B1}">
      <dgm:prSet phldrT="[Texto]" custT="1"/>
      <dgm:spPr>
        <a:ln w="38100"/>
      </dgm:spPr>
      <dgm:t>
        <a:bodyPr/>
        <a:lstStyle/>
        <a:p>
          <a:r>
            <a:rPr lang="es-MX" sz="1400" b="1">
              <a:latin typeface="Franklin Gothic Book" panose="020B0503020102020204" pitchFamily="34" charset="0"/>
              <a:cs typeface="Calibri"/>
              <a:sym typeface="Calibri"/>
            </a:rPr>
            <a:t>La dirección IP, los correos electrónicos e incluso la geolocalización.</a:t>
          </a:r>
          <a:endParaRPr lang="es-ES" sz="1400" b="1">
            <a:latin typeface="Franklin Gothic Book" panose="020B0503020102020204" pitchFamily="34" charset="0"/>
          </a:endParaRPr>
        </a:p>
      </dgm:t>
    </dgm:pt>
    <dgm:pt modelId="{1DFBDA5A-B290-43A2-85FA-A9CF57EEF0F5}" type="parTrans" cxnId="{3A7D6FE9-316B-4F8A-8C9B-2F5599D3F1AD}">
      <dgm:prSet/>
      <dgm:spPr/>
      <dgm:t>
        <a:bodyPr/>
        <a:lstStyle/>
        <a:p>
          <a:endParaRPr lang="es-ES" sz="4400" b="1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2FC9D160-5E82-4C69-94F1-179A6E69F5E4}" type="sibTrans" cxnId="{3A7D6FE9-316B-4F8A-8C9B-2F5599D3F1AD}">
      <dgm:prSet/>
      <dgm:spPr/>
      <dgm:t>
        <a:bodyPr/>
        <a:lstStyle/>
        <a:p>
          <a:endParaRPr lang="es-ES" sz="4400" b="1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F5E657A6-00D1-4868-85B6-5D43F02AD2E4}">
      <dgm:prSet phldrT="[Texto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s-MX" sz="1800" b="1">
              <a:latin typeface="Franklin Gothic Book" panose="020B0503020102020204" pitchFamily="34" charset="0"/>
            </a:rPr>
            <a:t>Sensibles </a:t>
          </a:r>
          <a:endParaRPr lang="es-ES" sz="1800" b="1">
            <a:latin typeface="Franklin Gothic Book" panose="020B0503020102020204" pitchFamily="34" charset="0"/>
          </a:endParaRPr>
        </a:p>
      </dgm:t>
    </dgm:pt>
    <dgm:pt modelId="{CB094E5E-DC55-4948-AF21-C32A34D66C08}" type="parTrans" cxnId="{55DA1144-C76C-43C8-B7EE-79CF667BFF2C}">
      <dgm:prSet/>
      <dgm:spPr>
        <a:ln>
          <a:solidFill>
            <a:srgbClr val="C929AB"/>
          </a:solidFill>
        </a:ln>
      </dgm:spPr>
      <dgm:t>
        <a:bodyPr/>
        <a:lstStyle/>
        <a:p>
          <a:endParaRPr lang="es-ES" b="1">
            <a:latin typeface="Franklin Gothic Book" panose="020B0503020102020204" pitchFamily="34" charset="0"/>
          </a:endParaRPr>
        </a:p>
      </dgm:t>
    </dgm:pt>
    <dgm:pt modelId="{B0AF5A0F-134A-49E6-82FD-4D063AA3C72D}" type="sibTrans" cxnId="{55DA1144-C76C-43C8-B7EE-79CF667BFF2C}">
      <dgm:prSet/>
      <dgm:spPr/>
      <dgm:t>
        <a:bodyPr/>
        <a:lstStyle/>
        <a:p>
          <a:endParaRPr lang="es-ES" b="1">
            <a:latin typeface="Franklin Gothic Book" panose="020B0503020102020204" pitchFamily="34" charset="0"/>
          </a:endParaRPr>
        </a:p>
      </dgm:t>
    </dgm:pt>
    <dgm:pt modelId="{9CDECE1F-25C2-48C5-9663-69DDD569F677}">
      <dgm:prSet phldrT="[Texto]" custT="1"/>
      <dgm:spPr>
        <a:ln w="38100"/>
      </dgm:spPr>
      <dgm:t>
        <a:bodyPr/>
        <a:lstStyle/>
        <a:p>
          <a:r>
            <a:rPr lang="es-MX" sz="1400" b="1">
              <a:latin typeface="Franklin Gothic Book" panose="020B0503020102020204" pitchFamily="34" charset="0"/>
              <a:ea typeface="Calibri"/>
              <a:cs typeface="Calibri"/>
              <a:sym typeface="Calibri"/>
            </a:rPr>
            <a:t>Origen racial, estado de salud, creencias religiosas, opiniones  políticas, Preferencia sexual, Datos biométricos.</a:t>
          </a:r>
          <a:endParaRPr lang="es-ES" sz="1400" b="1">
            <a:latin typeface="Franklin Gothic Book" panose="020B0503020102020204" pitchFamily="34" charset="0"/>
          </a:endParaRPr>
        </a:p>
      </dgm:t>
    </dgm:pt>
    <dgm:pt modelId="{AF7CE0F6-262E-43F1-8CB9-E3DF0DEAF116}" type="parTrans" cxnId="{C23AF447-E615-48A1-8C50-23F97F6AF4CC}">
      <dgm:prSet/>
      <dgm:spPr/>
      <dgm:t>
        <a:bodyPr/>
        <a:lstStyle/>
        <a:p>
          <a:endParaRPr lang="es-ES" b="1">
            <a:latin typeface="Franklin Gothic Book" panose="020B0503020102020204" pitchFamily="34" charset="0"/>
          </a:endParaRPr>
        </a:p>
      </dgm:t>
    </dgm:pt>
    <dgm:pt modelId="{18B004FB-7B89-4ED4-BB11-1C532FB6EB45}" type="sibTrans" cxnId="{C23AF447-E615-48A1-8C50-23F97F6AF4CC}">
      <dgm:prSet/>
      <dgm:spPr/>
      <dgm:t>
        <a:bodyPr/>
        <a:lstStyle/>
        <a:p>
          <a:endParaRPr lang="es-ES" b="1">
            <a:latin typeface="Franklin Gothic Book" panose="020B0503020102020204" pitchFamily="34" charset="0"/>
          </a:endParaRPr>
        </a:p>
      </dgm:t>
    </dgm:pt>
    <dgm:pt modelId="{36653292-C69C-43AB-9221-DBAAC066D639}" type="pres">
      <dgm:prSet presAssocID="{1251DAA7-C356-4873-9625-366537FE79A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0112BC-C117-4E39-89DB-94DB2661D877}" type="pres">
      <dgm:prSet presAssocID="{4DE4A902-9472-4A23-A3E6-4FE7E49727E8}" presName="hierRoot1" presStyleCnt="0"/>
      <dgm:spPr/>
    </dgm:pt>
    <dgm:pt modelId="{A161DF0A-4648-4655-B8AE-0FBB07DF002E}" type="pres">
      <dgm:prSet presAssocID="{4DE4A902-9472-4A23-A3E6-4FE7E49727E8}" presName="composite" presStyleCnt="0"/>
      <dgm:spPr/>
    </dgm:pt>
    <dgm:pt modelId="{B902C1CE-FC3E-41F7-A420-EF52B738D75B}" type="pres">
      <dgm:prSet presAssocID="{4DE4A902-9472-4A23-A3E6-4FE7E49727E8}" presName="background" presStyleLbl="node0" presStyleIdx="0" presStyleCnt="1"/>
      <dgm:spPr>
        <a:gradFill rotWithShape="0">
          <a:gsLst>
            <a:gs pos="100000">
              <a:srgbClr val="E01279"/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0F6CC923-8FB0-4619-A19B-A43674C6316D}" type="pres">
      <dgm:prSet presAssocID="{4DE4A902-9472-4A23-A3E6-4FE7E49727E8}" presName="text" presStyleLbl="fgAcc0" presStyleIdx="0" presStyleCnt="1">
        <dgm:presLayoutVars>
          <dgm:chPref val="3"/>
        </dgm:presLayoutVars>
      </dgm:prSet>
      <dgm:spPr/>
    </dgm:pt>
    <dgm:pt modelId="{95FB8DC6-C9D3-4F11-9D9F-D36BC431A357}" type="pres">
      <dgm:prSet presAssocID="{4DE4A902-9472-4A23-A3E6-4FE7E49727E8}" presName="hierChild2" presStyleCnt="0"/>
      <dgm:spPr/>
    </dgm:pt>
    <dgm:pt modelId="{CE3365D7-42AD-4EE6-91F1-B6B0DDCC7197}" type="pres">
      <dgm:prSet presAssocID="{7AC11951-4393-42FD-B805-675CEBA35529}" presName="Name10" presStyleLbl="parChTrans1D2" presStyleIdx="0" presStyleCnt="4"/>
      <dgm:spPr/>
    </dgm:pt>
    <dgm:pt modelId="{24BA9ED2-7DD6-4F8A-8B63-F1156E98A87B}" type="pres">
      <dgm:prSet presAssocID="{EC804858-6B1E-4A3B-B5AF-CC09A4C36B3F}" presName="hierRoot2" presStyleCnt="0"/>
      <dgm:spPr/>
    </dgm:pt>
    <dgm:pt modelId="{F9159577-F614-4D55-8C11-C8C79EAEAEE5}" type="pres">
      <dgm:prSet presAssocID="{EC804858-6B1E-4A3B-B5AF-CC09A4C36B3F}" presName="composite2" presStyleCnt="0"/>
      <dgm:spPr/>
    </dgm:pt>
    <dgm:pt modelId="{8A16003B-2E1E-4F57-88D0-411F976575EF}" type="pres">
      <dgm:prSet presAssocID="{EC804858-6B1E-4A3B-B5AF-CC09A4C36B3F}" presName="background2" presStyleLbl="node2" presStyleIdx="0" presStyleCnt="4"/>
      <dgm:spPr>
        <a:gradFill rotWithShape="0">
          <a:gsLst>
            <a:gs pos="100000">
              <a:srgbClr val="E01279"/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15DDF533-4B85-4471-B4A9-C6496B1B9C52}" type="pres">
      <dgm:prSet presAssocID="{EC804858-6B1E-4A3B-B5AF-CC09A4C36B3F}" presName="text2" presStyleLbl="fgAcc2" presStyleIdx="0" presStyleCnt="4">
        <dgm:presLayoutVars>
          <dgm:chPref val="3"/>
        </dgm:presLayoutVars>
      </dgm:prSet>
      <dgm:spPr/>
    </dgm:pt>
    <dgm:pt modelId="{F044813C-9721-4919-8832-46F77D69EDCF}" type="pres">
      <dgm:prSet presAssocID="{EC804858-6B1E-4A3B-B5AF-CC09A4C36B3F}" presName="hierChild3" presStyleCnt="0"/>
      <dgm:spPr/>
    </dgm:pt>
    <dgm:pt modelId="{E2F9CCC2-06B1-4955-9DE4-178339577144}" type="pres">
      <dgm:prSet presAssocID="{9237A8B0-60D2-4E67-A8D1-351AE6B55F27}" presName="Name17" presStyleLbl="parChTrans1D3" presStyleIdx="0" presStyleCnt="4"/>
      <dgm:spPr/>
    </dgm:pt>
    <dgm:pt modelId="{C7DB753E-F9B6-4CF7-B755-C8A5B68E1317}" type="pres">
      <dgm:prSet presAssocID="{8E10A026-3AFB-4677-A00F-94F66271F87C}" presName="hierRoot3" presStyleCnt="0"/>
      <dgm:spPr/>
    </dgm:pt>
    <dgm:pt modelId="{10451476-69AA-40FD-9891-4E81DF284A38}" type="pres">
      <dgm:prSet presAssocID="{8E10A026-3AFB-4677-A00F-94F66271F87C}" presName="composite3" presStyleCnt="0"/>
      <dgm:spPr/>
    </dgm:pt>
    <dgm:pt modelId="{5F69638F-53EF-4DC8-85B2-F87B4C3E20C3}" type="pres">
      <dgm:prSet presAssocID="{8E10A026-3AFB-4677-A00F-94F66271F87C}" presName="background3" presStyleLbl="node3" presStyleIdx="0" presStyleCnt="4"/>
      <dgm:spPr>
        <a:gradFill rotWithShape="0">
          <a:gsLst>
            <a:gs pos="100000">
              <a:srgbClr val="E01279"/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98FE751A-8C29-4656-B6C9-1193E6DF9591}" type="pres">
      <dgm:prSet presAssocID="{8E10A026-3AFB-4677-A00F-94F66271F87C}" presName="text3" presStyleLbl="fgAcc3" presStyleIdx="0" presStyleCnt="4" custScaleX="117908" custScaleY="115502">
        <dgm:presLayoutVars>
          <dgm:chPref val="3"/>
        </dgm:presLayoutVars>
      </dgm:prSet>
      <dgm:spPr/>
    </dgm:pt>
    <dgm:pt modelId="{228EABAF-AC59-480F-A878-D58BCFAE24B2}" type="pres">
      <dgm:prSet presAssocID="{8E10A026-3AFB-4677-A00F-94F66271F87C}" presName="hierChild4" presStyleCnt="0"/>
      <dgm:spPr/>
    </dgm:pt>
    <dgm:pt modelId="{300874C5-E845-44DE-9C3C-7A8A0E43206F}" type="pres">
      <dgm:prSet presAssocID="{CCD791E8-61EA-44D6-8AB7-FD49F5D6018C}" presName="Name10" presStyleLbl="parChTrans1D2" presStyleIdx="1" presStyleCnt="4"/>
      <dgm:spPr/>
    </dgm:pt>
    <dgm:pt modelId="{3290F250-B094-4F7C-96E2-7C11299E3B5B}" type="pres">
      <dgm:prSet presAssocID="{0BBE3EE4-EC8C-4181-8287-8D8E227C518E}" presName="hierRoot2" presStyleCnt="0"/>
      <dgm:spPr/>
    </dgm:pt>
    <dgm:pt modelId="{4E13BFC7-0B69-45CF-9091-2F84B83EE080}" type="pres">
      <dgm:prSet presAssocID="{0BBE3EE4-EC8C-4181-8287-8D8E227C518E}" presName="composite2" presStyleCnt="0"/>
      <dgm:spPr/>
    </dgm:pt>
    <dgm:pt modelId="{08C78466-B9DC-4D03-AF0D-6922DEE8E05B}" type="pres">
      <dgm:prSet presAssocID="{0BBE3EE4-EC8C-4181-8287-8D8E227C518E}" presName="background2" presStyleLbl="node2" presStyleIdx="1" presStyleCnt="4"/>
      <dgm:spPr>
        <a:gradFill rotWithShape="0">
          <a:gsLst>
            <a:gs pos="100000">
              <a:srgbClr val="E01279"/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43C5F56B-E104-4B17-8924-E50A332E16D6}" type="pres">
      <dgm:prSet presAssocID="{0BBE3EE4-EC8C-4181-8287-8D8E227C518E}" presName="text2" presStyleLbl="fgAcc2" presStyleIdx="1" presStyleCnt="4">
        <dgm:presLayoutVars>
          <dgm:chPref val="3"/>
        </dgm:presLayoutVars>
      </dgm:prSet>
      <dgm:spPr/>
    </dgm:pt>
    <dgm:pt modelId="{285789C5-9EA2-43F0-9E58-14EA05A23E9A}" type="pres">
      <dgm:prSet presAssocID="{0BBE3EE4-EC8C-4181-8287-8D8E227C518E}" presName="hierChild3" presStyleCnt="0"/>
      <dgm:spPr/>
    </dgm:pt>
    <dgm:pt modelId="{DE35BB04-9B4A-481F-9ECF-85833C0B49B8}" type="pres">
      <dgm:prSet presAssocID="{65F3DEBA-52F8-454D-A826-785945FA8DF0}" presName="Name17" presStyleLbl="parChTrans1D3" presStyleIdx="1" presStyleCnt="4"/>
      <dgm:spPr/>
    </dgm:pt>
    <dgm:pt modelId="{D508C9D6-4586-4334-BF77-93EE323C4138}" type="pres">
      <dgm:prSet presAssocID="{6E085148-C5E5-48E6-945F-9344DF032B89}" presName="hierRoot3" presStyleCnt="0"/>
      <dgm:spPr/>
    </dgm:pt>
    <dgm:pt modelId="{AF8FF499-CDBB-45B5-A813-869DC5683123}" type="pres">
      <dgm:prSet presAssocID="{6E085148-C5E5-48E6-945F-9344DF032B89}" presName="composite3" presStyleCnt="0"/>
      <dgm:spPr/>
    </dgm:pt>
    <dgm:pt modelId="{CC134FF6-29F6-44B0-AE02-1A0CC945AF8A}" type="pres">
      <dgm:prSet presAssocID="{6E085148-C5E5-48E6-945F-9344DF032B89}" presName="background3" presStyleLbl="node3" presStyleIdx="1" presStyleCnt="4"/>
      <dgm:spPr>
        <a:gradFill rotWithShape="0">
          <a:gsLst>
            <a:gs pos="100000">
              <a:srgbClr val="E01279"/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92373163-85D2-4F11-B99F-E22999AB02B4}" type="pres">
      <dgm:prSet presAssocID="{6E085148-C5E5-48E6-945F-9344DF032B89}" presName="text3" presStyleLbl="fgAcc3" presStyleIdx="1" presStyleCnt="4" custScaleX="117908" custScaleY="115502">
        <dgm:presLayoutVars>
          <dgm:chPref val="3"/>
        </dgm:presLayoutVars>
      </dgm:prSet>
      <dgm:spPr/>
    </dgm:pt>
    <dgm:pt modelId="{53F236F9-68A3-41B7-BCAD-7852A475BDCC}" type="pres">
      <dgm:prSet presAssocID="{6E085148-C5E5-48E6-945F-9344DF032B89}" presName="hierChild4" presStyleCnt="0"/>
      <dgm:spPr/>
    </dgm:pt>
    <dgm:pt modelId="{08A6FA97-4BD7-4943-8465-8168587A0321}" type="pres">
      <dgm:prSet presAssocID="{9BE1CFF6-00EF-4FBF-B124-4AEEB7C56339}" presName="Name10" presStyleLbl="parChTrans1D2" presStyleIdx="2" presStyleCnt="4"/>
      <dgm:spPr/>
    </dgm:pt>
    <dgm:pt modelId="{223BD19B-3629-4C60-B338-3DCCBB750084}" type="pres">
      <dgm:prSet presAssocID="{8530B886-0CE4-47CB-860E-C87E1902AFA6}" presName="hierRoot2" presStyleCnt="0"/>
      <dgm:spPr/>
    </dgm:pt>
    <dgm:pt modelId="{2FBDCD6A-80C9-4CA0-B09C-3D8547ADA646}" type="pres">
      <dgm:prSet presAssocID="{8530B886-0CE4-47CB-860E-C87E1902AFA6}" presName="composite2" presStyleCnt="0"/>
      <dgm:spPr/>
    </dgm:pt>
    <dgm:pt modelId="{11697DB9-4502-4BA6-90B9-FF4B1905C804}" type="pres">
      <dgm:prSet presAssocID="{8530B886-0CE4-47CB-860E-C87E1902AFA6}" presName="background2" presStyleLbl="node2" presStyleIdx="2" presStyleCnt="4"/>
      <dgm:spPr>
        <a:gradFill rotWithShape="0">
          <a:gsLst>
            <a:gs pos="100000">
              <a:srgbClr val="E01279"/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1DCE60FB-1938-440B-BB53-16DB2C84FCE8}" type="pres">
      <dgm:prSet presAssocID="{8530B886-0CE4-47CB-860E-C87E1902AFA6}" presName="text2" presStyleLbl="fgAcc2" presStyleIdx="2" presStyleCnt="4">
        <dgm:presLayoutVars>
          <dgm:chPref val="3"/>
        </dgm:presLayoutVars>
      </dgm:prSet>
      <dgm:spPr/>
    </dgm:pt>
    <dgm:pt modelId="{AFC583CE-ADF0-4F67-96B2-D3FC1292CE98}" type="pres">
      <dgm:prSet presAssocID="{8530B886-0CE4-47CB-860E-C87E1902AFA6}" presName="hierChild3" presStyleCnt="0"/>
      <dgm:spPr/>
    </dgm:pt>
    <dgm:pt modelId="{85F7F0B4-FF10-496F-8EBD-D42E30292B33}" type="pres">
      <dgm:prSet presAssocID="{1DFBDA5A-B290-43A2-85FA-A9CF57EEF0F5}" presName="Name17" presStyleLbl="parChTrans1D3" presStyleIdx="2" presStyleCnt="4"/>
      <dgm:spPr/>
    </dgm:pt>
    <dgm:pt modelId="{DB9971F3-ACDA-4B99-A6B8-68BE1832C23D}" type="pres">
      <dgm:prSet presAssocID="{B45757AE-7B15-4A36-B85D-C5EE71EFF6B1}" presName="hierRoot3" presStyleCnt="0"/>
      <dgm:spPr/>
    </dgm:pt>
    <dgm:pt modelId="{E8F1E2DF-4612-4652-A1C1-91AE6BDC4B2B}" type="pres">
      <dgm:prSet presAssocID="{B45757AE-7B15-4A36-B85D-C5EE71EFF6B1}" presName="composite3" presStyleCnt="0"/>
      <dgm:spPr/>
    </dgm:pt>
    <dgm:pt modelId="{EAE3B6B3-EEA1-4799-9368-5448E0782898}" type="pres">
      <dgm:prSet presAssocID="{B45757AE-7B15-4A36-B85D-C5EE71EFF6B1}" presName="background3" presStyleLbl="node3" presStyleIdx="2" presStyleCnt="4"/>
      <dgm:spPr>
        <a:gradFill rotWithShape="0">
          <a:gsLst>
            <a:gs pos="100000">
              <a:srgbClr val="E01279"/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B6DD7D89-0BB5-4A30-83A3-BAD9AC53BAE6}" type="pres">
      <dgm:prSet presAssocID="{B45757AE-7B15-4A36-B85D-C5EE71EFF6B1}" presName="text3" presStyleLbl="fgAcc3" presStyleIdx="2" presStyleCnt="4" custScaleX="117908" custScaleY="115502">
        <dgm:presLayoutVars>
          <dgm:chPref val="3"/>
        </dgm:presLayoutVars>
      </dgm:prSet>
      <dgm:spPr/>
    </dgm:pt>
    <dgm:pt modelId="{A827C4D0-C008-4DEA-BF0E-0E87D4EF544C}" type="pres">
      <dgm:prSet presAssocID="{B45757AE-7B15-4A36-B85D-C5EE71EFF6B1}" presName="hierChild4" presStyleCnt="0"/>
      <dgm:spPr/>
    </dgm:pt>
    <dgm:pt modelId="{26BAC619-BB45-44BB-AD73-341B26F0C46C}" type="pres">
      <dgm:prSet presAssocID="{CB094E5E-DC55-4948-AF21-C32A34D66C08}" presName="Name10" presStyleLbl="parChTrans1D2" presStyleIdx="3" presStyleCnt="4"/>
      <dgm:spPr/>
    </dgm:pt>
    <dgm:pt modelId="{6841E605-E3EA-4A47-8006-B6555B1F320D}" type="pres">
      <dgm:prSet presAssocID="{F5E657A6-00D1-4868-85B6-5D43F02AD2E4}" presName="hierRoot2" presStyleCnt="0"/>
      <dgm:spPr/>
    </dgm:pt>
    <dgm:pt modelId="{E37CE27C-6B82-4EA1-BD69-F6594DDEFB8F}" type="pres">
      <dgm:prSet presAssocID="{F5E657A6-00D1-4868-85B6-5D43F02AD2E4}" presName="composite2" presStyleCnt="0"/>
      <dgm:spPr/>
    </dgm:pt>
    <dgm:pt modelId="{A0A37E66-ECDF-4034-BED1-5833EF92BFFA}" type="pres">
      <dgm:prSet presAssocID="{F5E657A6-00D1-4868-85B6-5D43F02AD2E4}" presName="background2" presStyleLbl="node2" presStyleIdx="3" presStyleCnt="4"/>
      <dgm:spPr>
        <a:gradFill rotWithShape="0">
          <a:gsLst>
            <a:gs pos="100000">
              <a:srgbClr val="E01279"/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5272FE3C-0E6E-493E-9EA2-08989EB311EA}" type="pres">
      <dgm:prSet presAssocID="{F5E657A6-00D1-4868-85B6-5D43F02AD2E4}" presName="text2" presStyleLbl="fgAcc2" presStyleIdx="3" presStyleCnt="4">
        <dgm:presLayoutVars>
          <dgm:chPref val="3"/>
        </dgm:presLayoutVars>
      </dgm:prSet>
      <dgm:spPr/>
    </dgm:pt>
    <dgm:pt modelId="{049A4128-031F-4318-840A-7A29F7B453B3}" type="pres">
      <dgm:prSet presAssocID="{F5E657A6-00D1-4868-85B6-5D43F02AD2E4}" presName="hierChild3" presStyleCnt="0"/>
      <dgm:spPr/>
    </dgm:pt>
    <dgm:pt modelId="{99773512-0844-4DED-B8B1-BE30FCC5EF57}" type="pres">
      <dgm:prSet presAssocID="{AF7CE0F6-262E-43F1-8CB9-E3DF0DEAF116}" presName="Name17" presStyleLbl="parChTrans1D3" presStyleIdx="3" presStyleCnt="4"/>
      <dgm:spPr/>
    </dgm:pt>
    <dgm:pt modelId="{A3D44036-6CCE-4BD0-9D1C-F19FB226CAB9}" type="pres">
      <dgm:prSet presAssocID="{9CDECE1F-25C2-48C5-9663-69DDD569F677}" presName="hierRoot3" presStyleCnt="0"/>
      <dgm:spPr/>
    </dgm:pt>
    <dgm:pt modelId="{A80EF2C1-296D-4EE7-9E9F-66E4522E51B7}" type="pres">
      <dgm:prSet presAssocID="{9CDECE1F-25C2-48C5-9663-69DDD569F677}" presName="composite3" presStyleCnt="0"/>
      <dgm:spPr/>
    </dgm:pt>
    <dgm:pt modelId="{8749648F-62F1-49CD-920C-B25D52E7E226}" type="pres">
      <dgm:prSet presAssocID="{9CDECE1F-25C2-48C5-9663-69DDD569F677}" presName="background3" presStyleLbl="node3" presStyleIdx="3" presStyleCnt="4"/>
      <dgm:spPr>
        <a:gradFill rotWithShape="0">
          <a:gsLst>
            <a:gs pos="100000">
              <a:srgbClr val="E01279"/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F80FC144-E0C4-4696-B11E-1430B0F1FF59}" type="pres">
      <dgm:prSet presAssocID="{9CDECE1F-25C2-48C5-9663-69DDD569F677}" presName="text3" presStyleLbl="fgAcc3" presStyleIdx="3" presStyleCnt="4" custScaleX="130064" custScaleY="115502">
        <dgm:presLayoutVars>
          <dgm:chPref val="3"/>
        </dgm:presLayoutVars>
      </dgm:prSet>
      <dgm:spPr/>
    </dgm:pt>
    <dgm:pt modelId="{DDBC34A9-DC83-4DF9-ADA3-BA596DF72C6C}" type="pres">
      <dgm:prSet presAssocID="{9CDECE1F-25C2-48C5-9663-69DDD569F677}" presName="hierChild4" presStyleCnt="0"/>
      <dgm:spPr/>
    </dgm:pt>
  </dgm:ptLst>
  <dgm:cxnLst>
    <dgm:cxn modelId="{3A96D602-F894-4D04-9875-77CA8398F5C9}" type="presOf" srcId="{6E085148-C5E5-48E6-945F-9344DF032B89}" destId="{92373163-85D2-4F11-B99F-E22999AB02B4}" srcOrd="0" destOrd="0" presId="urn:microsoft.com/office/officeart/2005/8/layout/hierarchy1"/>
    <dgm:cxn modelId="{F8D67506-F66A-415B-8EDB-5E143D71D059}" srcId="{4DE4A902-9472-4A23-A3E6-4FE7E49727E8}" destId="{0BBE3EE4-EC8C-4181-8287-8D8E227C518E}" srcOrd="1" destOrd="0" parTransId="{CCD791E8-61EA-44D6-8AB7-FD49F5D6018C}" sibTransId="{B294D80B-4ACB-406E-AD55-A9223B4F2B08}"/>
    <dgm:cxn modelId="{91F4AB0A-D25C-45F7-B3C5-34DD222C4D03}" type="presOf" srcId="{7AC11951-4393-42FD-B805-675CEBA35529}" destId="{CE3365D7-42AD-4EE6-91F1-B6B0DDCC7197}" srcOrd="0" destOrd="0" presId="urn:microsoft.com/office/officeart/2005/8/layout/hierarchy1"/>
    <dgm:cxn modelId="{6919630F-F48C-4630-8FF1-92B1B74939CC}" type="presOf" srcId="{9CDECE1F-25C2-48C5-9663-69DDD569F677}" destId="{F80FC144-E0C4-4696-B11E-1430B0F1FF59}" srcOrd="0" destOrd="0" presId="urn:microsoft.com/office/officeart/2005/8/layout/hierarchy1"/>
    <dgm:cxn modelId="{F1BF710F-D42D-4836-876C-7CA6437A3C24}" srcId="{1251DAA7-C356-4873-9625-366537FE79AF}" destId="{4DE4A902-9472-4A23-A3E6-4FE7E49727E8}" srcOrd="0" destOrd="0" parTransId="{051C87C7-BF80-4041-8A9C-23B900152702}" sibTransId="{E019EB9C-6F48-49EE-875F-D229BEFD30E0}"/>
    <dgm:cxn modelId="{12CDAC12-7927-46EC-86CE-877E5C0FBDA0}" type="presOf" srcId="{65F3DEBA-52F8-454D-A826-785945FA8DF0}" destId="{DE35BB04-9B4A-481F-9ECF-85833C0B49B8}" srcOrd="0" destOrd="0" presId="urn:microsoft.com/office/officeart/2005/8/layout/hierarchy1"/>
    <dgm:cxn modelId="{3F9D571E-3BF1-47E4-92C1-B44883CFE1D0}" type="presOf" srcId="{F5E657A6-00D1-4868-85B6-5D43F02AD2E4}" destId="{5272FE3C-0E6E-493E-9EA2-08989EB311EA}" srcOrd="0" destOrd="0" presId="urn:microsoft.com/office/officeart/2005/8/layout/hierarchy1"/>
    <dgm:cxn modelId="{886FF325-1AFD-45BE-A310-4DDB1365C0C2}" type="presOf" srcId="{CB094E5E-DC55-4948-AF21-C32A34D66C08}" destId="{26BAC619-BB45-44BB-AD73-341B26F0C46C}" srcOrd="0" destOrd="0" presId="urn:microsoft.com/office/officeart/2005/8/layout/hierarchy1"/>
    <dgm:cxn modelId="{1321F227-7E31-428F-8197-4A8EA8605E3A}" type="presOf" srcId="{8530B886-0CE4-47CB-860E-C87E1902AFA6}" destId="{1DCE60FB-1938-440B-BB53-16DB2C84FCE8}" srcOrd="0" destOrd="0" presId="urn:microsoft.com/office/officeart/2005/8/layout/hierarchy1"/>
    <dgm:cxn modelId="{4C0AC429-F378-4DB6-9AA0-DEBEB85D7E8D}" srcId="{0BBE3EE4-EC8C-4181-8287-8D8E227C518E}" destId="{6E085148-C5E5-48E6-945F-9344DF032B89}" srcOrd="0" destOrd="0" parTransId="{65F3DEBA-52F8-454D-A826-785945FA8DF0}" sibTransId="{EA858C2E-BD98-476E-A044-E006DC0C2019}"/>
    <dgm:cxn modelId="{1F9C512C-4DA6-4868-A668-93891FA7BAE5}" type="presOf" srcId="{AF7CE0F6-262E-43F1-8CB9-E3DF0DEAF116}" destId="{99773512-0844-4DED-B8B1-BE30FCC5EF57}" srcOrd="0" destOrd="0" presId="urn:microsoft.com/office/officeart/2005/8/layout/hierarchy1"/>
    <dgm:cxn modelId="{33073F41-1F2D-47C5-9C92-C78F3882FC6B}" type="presOf" srcId="{EC804858-6B1E-4A3B-B5AF-CC09A4C36B3F}" destId="{15DDF533-4B85-4471-B4A9-C6496B1B9C52}" srcOrd="0" destOrd="0" presId="urn:microsoft.com/office/officeart/2005/8/layout/hierarchy1"/>
    <dgm:cxn modelId="{55DA1144-C76C-43C8-B7EE-79CF667BFF2C}" srcId="{4DE4A902-9472-4A23-A3E6-4FE7E49727E8}" destId="{F5E657A6-00D1-4868-85B6-5D43F02AD2E4}" srcOrd="3" destOrd="0" parTransId="{CB094E5E-DC55-4948-AF21-C32A34D66C08}" sibTransId="{B0AF5A0F-134A-49E6-82FD-4D063AA3C72D}"/>
    <dgm:cxn modelId="{61BF1364-DA68-4F6D-95CB-1E478ADF1A50}" srcId="{4DE4A902-9472-4A23-A3E6-4FE7E49727E8}" destId="{8530B886-0CE4-47CB-860E-C87E1902AFA6}" srcOrd="2" destOrd="0" parTransId="{9BE1CFF6-00EF-4FBF-B124-4AEEB7C56339}" sibTransId="{11CDE9AE-F766-40C4-A70D-B06C7E3186CC}"/>
    <dgm:cxn modelId="{C23AF447-E615-48A1-8C50-23F97F6AF4CC}" srcId="{F5E657A6-00D1-4868-85B6-5D43F02AD2E4}" destId="{9CDECE1F-25C2-48C5-9663-69DDD569F677}" srcOrd="0" destOrd="0" parTransId="{AF7CE0F6-262E-43F1-8CB9-E3DF0DEAF116}" sibTransId="{18B004FB-7B89-4ED4-BB11-1C532FB6EB45}"/>
    <dgm:cxn modelId="{2DBAF251-4D1C-4CE5-AED0-7DB7E954E8F9}" srcId="{4DE4A902-9472-4A23-A3E6-4FE7E49727E8}" destId="{EC804858-6B1E-4A3B-B5AF-CC09A4C36B3F}" srcOrd="0" destOrd="0" parTransId="{7AC11951-4393-42FD-B805-675CEBA35529}" sibTransId="{705BB9D9-A585-46F8-BBFA-4611DD5521C0}"/>
    <dgm:cxn modelId="{FE8E7C85-3306-4713-8CE9-40413FDC4AF6}" type="presOf" srcId="{1251DAA7-C356-4873-9625-366537FE79AF}" destId="{36653292-C69C-43AB-9221-DBAAC066D639}" srcOrd="0" destOrd="0" presId="urn:microsoft.com/office/officeart/2005/8/layout/hierarchy1"/>
    <dgm:cxn modelId="{3F67C5A3-227A-4AB2-89C2-558FFCE5F1D0}" type="presOf" srcId="{B45757AE-7B15-4A36-B85D-C5EE71EFF6B1}" destId="{B6DD7D89-0BB5-4A30-83A3-BAD9AC53BAE6}" srcOrd="0" destOrd="0" presId="urn:microsoft.com/office/officeart/2005/8/layout/hierarchy1"/>
    <dgm:cxn modelId="{C523B9A7-CA10-43E1-957A-5B558ED1B2AA}" type="presOf" srcId="{9BE1CFF6-00EF-4FBF-B124-4AEEB7C56339}" destId="{08A6FA97-4BD7-4943-8465-8168587A0321}" srcOrd="0" destOrd="0" presId="urn:microsoft.com/office/officeart/2005/8/layout/hierarchy1"/>
    <dgm:cxn modelId="{BAF8BAAC-A03A-419D-AEAA-F344873FC403}" type="presOf" srcId="{0BBE3EE4-EC8C-4181-8287-8D8E227C518E}" destId="{43C5F56B-E104-4B17-8924-E50A332E16D6}" srcOrd="0" destOrd="0" presId="urn:microsoft.com/office/officeart/2005/8/layout/hierarchy1"/>
    <dgm:cxn modelId="{C73534C4-1033-4A93-9835-85B885B57185}" type="presOf" srcId="{8E10A026-3AFB-4677-A00F-94F66271F87C}" destId="{98FE751A-8C29-4656-B6C9-1193E6DF9591}" srcOrd="0" destOrd="0" presId="urn:microsoft.com/office/officeart/2005/8/layout/hierarchy1"/>
    <dgm:cxn modelId="{F54CB5D3-701D-4B59-B6DD-EA676D1B0B76}" type="presOf" srcId="{1DFBDA5A-B290-43A2-85FA-A9CF57EEF0F5}" destId="{85F7F0B4-FF10-496F-8EBD-D42E30292B33}" srcOrd="0" destOrd="0" presId="urn:microsoft.com/office/officeart/2005/8/layout/hierarchy1"/>
    <dgm:cxn modelId="{D791F2D6-0DBB-4B0C-AF88-F4B02750CB87}" type="presOf" srcId="{4DE4A902-9472-4A23-A3E6-4FE7E49727E8}" destId="{0F6CC923-8FB0-4619-A19B-A43674C6316D}" srcOrd="0" destOrd="0" presId="urn:microsoft.com/office/officeart/2005/8/layout/hierarchy1"/>
    <dgm:cxn modelId="{29EDF3D8-1A0F-47FD-8942-6758EE6B58FA}" type="presOf" srcId="{CCD791E8-61EA-44D6-8AB7-FD49F5D6018C}" destId="{300874C5-E845-44DE-9C3C-7A8A0E43206F}" srcOrd="0" destOrd="0" presId="urn:microsoft.com/office/officeart/2005/8/layout/hierarchy1"/>
    <dgm:cxn modelId="{3A7D6FE9-316B-4F8A-8C9B-2F5599D3F1AD}" srcId="{8530B886-0CE4-47CB-860E-C87E1902AFA6}" destId="{B45757AE-7B15-4A36-B85D-C5EE71EFF6B1}" srcOrd="0" destOrd="0" parTransId="{1DFBDA5A-B290-43A2-85FA-A9CF57EEF0F5}" sibTransId="{2FC9D160-5E82-4C69-94F1-179A6E69F5E4}"/>
    <dgm:cxn modelId="{AECB9AEE-863D-460E-9A73-CEFC098E6777}" type="presOf" srcId="{9237A8B0-60D2-4E67-A8D1-351AE6B55F27}" destId="{E2F9CCC2-06B1-4955-9DE4-178339577144}" srcOrd="0" destOrd="0" presId="urn:microsoft.com/office/officeart/2005/8/layout/hierarchy1"/>
    <dgm:cxn modelId="{EBFC10FC-E4D0-4955-92F6-1F2B2E5E1B76}" srcId="{EC804858-6B1E-4A3B-B5AF-CC09A4C36B3F}" destId="{8E10A026-3AFB-4677-A00F-94F66271F87C}" srcOrd="0" destOrd="0" parTransId="{9237A8B0-60D2-4E67-A8D1-351AE6B55F27}" sibTransId="{CDE29736-F940-4A23-8C7D-C9257AED763A}"/>
    <dgm:cxn modelId="{94153D07-D072-4F67-8C4E-F6F366BA9A8C}" type="presParOf" srcId="{36653292-C69C-43AB-9221-DBAAC066D639}" destId="{000112BC-C117-4E39-89DB-94DB2661D877}" srcOrd="0" destOrd="0" presId="urn:microsoft.com/office/officeart/2005/8/layout/hierarchy1"/>
    <dgm:cxn modelId="{1E9D7E78-D22E-464E-8ECA-583B901FD68D}" type="presParOf" srcId="{000112BC-C117-4E39-89DB-94DB2661D877}" destId="{A161DF0A-4648-4655-B8AE-0FBB07DF002E}" srcOrd="0" destOrd="0" presId="urn:microsoft.com/office/officeart/2005/8/layout/hierarchy1"/>
    <dgm:cxn modelId="{0B0CFCCC-A94E-4591-93B5-45FBF68D00CC}" type="presParOf" srcId="{A161DF0A-4648-4655-B8AE-0FBB07DF002E}" destId="{B902C1CE-FC3E-41F7-A420-EF52B738D75B}" srcOrd="0" destOrd="0" presId="urn:microsoft.com/office/officeart/2005/8/layout/hierarchy1"/>
    <dgm:cxn modelId="{4D77D6AE-E3B6-4B97-8112-1A6F9660E762}" type="presParOf" srcId="{A161DF0A-4648-4655-B8AE-0FBB07DF002E}" destId="{0F6CC923-8FB0-4619-A19B-A43674C6316D}" srcOrd="1" destOrd="0" presId="urn:microsoft.com/office/officeart/2005/8/layout/hierarchy1"/>
    <dgm:cxn modelId="{42AEA40D-1E62-4033-92C2-0850F628D4B2}" type="presParOf" srcId="{000112BC-C117-4E39-89DB-94DB2661D877}" destId="{95FB8DC6-C9D3-4F11-9D9F-D36BC431A357}" srcOrd="1" destOrd="0" presId="urn:microsoft.com/office/officeart/2005/8/layout/hierarchy1"/>
    <dgm:cxn modelId="{1A370259-9BEE-4018-8FC3-C9B2FD03100F}" type="presParOf" srcId="{95FB8DC6-C9D3-4F11-9D9F-D36BC431A357}" destId="{CE3365D7-42AD-4EE6-91F1-B6B0DDCC7197}" srcOrd="0" destOrd="0" presId="urn:microsoft.com/office/officeart/2005/8/layout/hierarchy1"/>
    <dgm:cxn modelId="{55C4A6C0-F7CB-46AD-B091-A21FC3CDF57E}" type="presParOf" srcId="{95FB8DC6-C9D3-4F11-9D9F-D36BC431A357}" destId="{24BA9ED2-7DD6-4F8A-8B63-F1156E98A87B}" srcOrd="1" destOrd="0" presId="urn:microsoft.com/office/officeart/2005/8/layout/hierarchy1"/>
    <dgm:cxn modelId="{86536972-7709-437F-A9F5-C38D0247D9FC}" type="presParOf" srcId="{24BA9ED2-7DD6-4F8A-8B63-F1156E98A87B}" destId="{F9159577-F614-4D55-8C11-C8C79EAEAEE5}" srcOrd="0" destOrd="0" presId="urn:microsoft.com/office/officeart/2005/8/layout/hierarchy1"/>
    <dgm:cxn modelId="{EA28064D-ED35-4284-B8D4-B742259B908D}" type="presParOf" srcId="{F9159577-F614-4D55-8C11-C8C79EAEAEE5}" destId="{8A16003B-2E1E-4F57-88D0-411F976575EF}" srcOrd="0" destOrd="0" presId="urn:microsoft.com/office/officeart/2005/8/layout/hierarchy1"/>
    <dgm:cxn modelId="{C5184DBB-E450-4691-BD9B-739563BD5D7F}" type="presParOf" srcId="{F9159577-F614-4D55-8C11-C8C79EAEAEE5}" destId="{15DDF533-4B85-4471-B4A9-C6496B1B9C52}" srcOrd="1" destOrd="0" presId="urn:microsoft.com/office/officeart/2005/8/layout/hierarchy1"/>
    <dgm:cxn modelId="{89620221-5BFE-44EF-90AB-AD73263D6437}" type="presParOf" srcId="{24BA9ED2-7DD6-4F8A-8B63-F1156E98A87B}" destId="{F044813C-9721-4919-8832-46F77D69EDCF}" srcOrd="1" destOrd="0" presId="urn:microsoft.com/office/officeart/2005/8/layout/hierarchy1"/>
    <dgm:cxn modelId="{7FA237F3-A0D8-4E9C-BADC-5F9440D673C7}" type="presParOf" srcId="{F044813C-9721-4919-8832-46F77D69EDCF}" destId="{E2F9CCC2-06B1-4955-9DE4-178339577144}" srcOrd="0" destOrd="0" presId="urn:microsoft.com/office/officeart/2005/8/layout/hierarchy1"/>
    <dgm:cxn modelId="{2052D82A-E6D8-4FDD-A2B7-3632B6AA1D54}" type="presParOf" srcId="{F044813C-9721-4919-8832-46F77D69EDCF}" destId="{C7DB753E-F9B6-4CF7-B755-C8A5B68E1317}" srcOrd="1" destOrd="0" presId="urn:microsoft.com/office/officeart/2005/8/layout/hierarchy1"/>
    <dgm:cxn modelId="{DF563DB9-3545-40C9-9A48-29A59A50B814}" type="presParOf" srcId="{C7DB753E-F9B6-4CF7-B755-C8A5B68E1317}" destId="{10451476-69AA-40FD-9891-4E81DF284A38}" srcOrd="0" destOrd="0" presId="urn:microsoft.com/office/officeart/2005/8/layout/hierarchy1"/>
    <dgm:cxn modelId="{B6567733-D3F5-44F9-BB0A-21B0A72F80B0}" type="presParOf" srcId="{10451476-69AA-40FD-9891-4E81DF284A38}" destId="{5F69638F-53EF-4DC8-85B2-F87B4C3E20C3}" srcOrd="0" destOrd="0" presId="urn:microsoft.com/office/officeart/2005/8/layout/hierarchy1"/>
    <dgm:cxn modelId="{1DBDDEC2-5078-46A6-80C6-16468D736637}" type="presParOf" srcId="{10451476-69AA-40FD-9891-4E81DF284A38}" destId="{98FE751A-8C29-4656-B6C9-1193E6DF9591}" srcOrd="1" destOrd="0" presId="urn:microsoft.com/office/officeart/2005/8/layout/hierarchy1"/>
    <dgm:cxn modelId="{D5E66598-E0CD-4DFB-9E6C-8A8849DAB3E1}" type="presParOf" srcId="{C7DB753E-F9B6-4CF7-B755-C8A5B68E1317}" destId="{228EABAF-AC59-480F-A878-D58BCFAE24B2}" srcOrd="1" destOrd="0" presId="urn:microsoft.com/office/officeart/2005/8/layout/hierarchy1"/>
    <dgm:cxn modelId="{3540F11D-4825-4425-976B-27DF3DD7E151}" type="presParOf" srcId="{95FB8DC6-C9D3-4F11-9D9F-D36BC431A357}" destId="{300874C5-E845-44DE-9C3C-7A8A0E43206F}" srcOrd="2" destOrd="0" presId="urn:microsoft.com/office/officeart/2005/8/layout/hierarchy1"/>
    <dgm:cxn modelId="{7D1A06A8-C4EF-475B-AFE2-5B2072C26BC1}" type="presParOf" srcId="{95FB8DC6-C9D3-4F11-9D9F-D36BC431A357}" destId="{3290F250-B094-4F7C-96E2-7C11299E3B5B}" srcOrd="3" destOrd="0" presId="urn:microsoft.com/office/officeart/2005/8/layout/hierarchy1"/>
    <dgm:cxn modelId="{757144F2-14A8-493E-8F57-FEC361B074E0}" type="presParOf" srcId="{3290F250-B094-4F7C-96E2-7C11299E3B5B}" destId="{4E13BFC7-0B69-45CF-9091-2F84B83EE080}" srcOrd="0" destOrd="0" presId="urn:microsoft.com/office/officeart/2005/8/layout/hierarchy1"/>
    <dgm:cxn modelId="{AFFDE3E8-7B38-4864-8FF5-F008AA2BF322}" type="presParOf" srcId="{4E13BFC7-0B69-45CF-9091-2F84B83EE080}" destId="{08C78466-B9DC-4D03-AF0D-6922DEE8E05B}" srcOrd="0" destOrd="0" presId="urn:microsoft.com/office/officeart/2005/8/layout/hierarchy1"/>
    <dgm:cxn modelId="{7A2AFB53-F65A-45E9-9F6B-867281EABA21}" type="presParOf" srcId="{4E13BFC7-0B69-45CF-9091-2F84B83EE080}" destId="{43C5F56B-E104-4B17-8924-E50A332E16D6}" srcOrd="1" destOrd="0" presId="urn:microsoft.com/office/officeart/2005/8/layout/hierarchy1"/>
    <dgm:cxn modelId="{D161895D-A076-43F2-87A8-2D1645311637}" type="presParOf" srcId="{3290F250-B094-4F7C-96E2-7C11299E3B5B}" destId="{285789C5-9EA2-43F0-9E58-14EA05A23E9A}" srcOrd="1" destOrd="0" presId="urn:microsoft.com/office/officeart/2005/8/layout/hierarchy1"/>
    <dgm:cxn modelId="{1AC65868-6E29-48FE-BDE4-208E6D4A0709}" type="presParOf" srcId="{285789C5-9EA2-43F0-9E58-14EA05A23E9A}" destId="{DE35BB04-9B4A-481F-9ECF-85833C0B49B8}" srcOrd="0" destOrd="0" presId="urn:microsoft.com/office/officeart/2005/8/layout/hierarchy1"/>
    <dgm:cxn modelId="{EA36E321-E144-44CB-9C30-54D4D6B1DD83}" type="presParOf" srcId="{285789C5-9EA2-43F0-9E58-14EA05A23E9A}" destId="{D508C9D6-4586-4334-BF77-93EE323C4138}" srcOrd="1" destOrd="0" presId="urn:microsoft.com/office/officeart/2005/8/layout/hierarchy1"/>
    <dgm:cxn modelId="{57F723CD-D582-4900-B722-23CA6690B382}" type="presParOf" srcId="{D508C9D6-4586-4334-BF77-93EE323C4138}" destId="{AF8FF499-CDBB-45B5-A813-869DC5683123}" srcOrd="0" destOrd="0" presId="urn:microsoft.com/office/officeart/2005/8/layout/hierarchy1"/>
    <dgm:cxn modelId="{B0563CD3-25F9-4407-A9A6-79FE74B5344C}" type="presParOf" srcId="{AF8FF499-CDBB-45B5-A813-869DC5683123}" destId="{CC134FF6-29F6-44B0-AE02-1A0CC945AF8A}" srcOrd="0" destOrd="0" presId="urn:microsoft.com/office/officeart/2005/8/layout/hierarchy1"/>
    <dgm:cxn modelId="{B234ECA7-70C8-4AEA-BFD7-1F51EAE80B37}" type="presParOf" srcId="{AF8FF499-CDBB-45B5-A813-869DC5683123}" destId="{92373163-85D2-4F11-B99F-E22999AB02B4}" srcOrd="1" destOrd="0" presId="urn:microsoft.com/office/officeart/2005/8/layout/hierarchy1"/>
    <dgm:cxn modelId="{98A77441-5989-424B-AD0C-5A670113A4B7}" type="presParOf" srcId="{D508C9D6-4586-4334-BF77-93EE323C4138}" destId="{53F236F9-68A3-41B7-BCAD-7852A475BDCC}" srcOrd="1" destOrd="0" presId="urn:microsoft.com/office/officeart/2005/8/layout/hierarchy1"/>
    <dgm:cxn modelId="{F4B02F64-10C2-4D68-A29C-E853FEE5251D}" type="presParOf" srcId="{95FB8DC6-C9D3-4F11-9D9F-D36BC431A357}" destId="{08A6FA97-4BD7-4943-8465-8168587A0321}" srcOrd="4" destOrd="0" presId="urn:microsoft.com/office/officeart/2005/8/layout/hierarchy1"/>
    <dgm:cxn modelId="{5EC01D5B-515D-402A-8A07-D3FC3822D6BF}" type="presParOf" srcId="{95FB8DC6-C9D3-4F11-9D9F-D36BC431A357}" destId="{223BD19B-3629-4C60-B338-3DCCBB750084}" srcOrd="5" destOrd="0" presId="urn:microsoft.com/office/officeart/2005/8/layout/hierarchy1"/>
    <dgm:cxn modelId="{297DBE53-F28C-42A9-993D-63D415481720}" type="presParOf" srcId="{223BD19B-3629-4C60-B338-3DCCBB750084}" destId="{2FBDCD6A-80C9-4CA0-B09C-3D8547ADA646}" srcOrd="0" destOrd="0" presId="urn:microsoft.com/office/officeart/2005/8/layout/hierarchy1"/>
    <dgm:cxn modelId="{B273CDE2-0F22-4CFC-90E4-7B1C1F4FBEFD}" type="presParOf" srcId="{2FBDCD6A-80C9-4CA0-B09C-3D8547ADA646}" destId="{11697DB9-4502-4BA6-90B9-FF4B1905C804}" srcOrd="0" destOrd="0" presId="urn:microsoft.com/office/officeart/2005/8/layout/hierarchy1"/>
    <dgm:cxn modelId="{BBEDC5E5-3C67-44C7-BDEA-1D3E8C06405D}" type="presParOf" srcId="{2FBDCD6A-80C9-4CA0-B09C-3D8547ADA646}" destId="{1DCE60FB-1938-440B-BB53-16DB2C84FCE8}" srcOrd="1" destOrd="0" presId="urn:microsoft.com/office/officeart/2005/8/layout/hierarchy1"/>
    <dgm:cxn modelId="{F890C236-FCF8-498C-B7EF-833C74755325}" type="presParOf" srcId="{223BD19B-3629-4C60-B338-3DCCBB750084}" destId="{AFC583CE-ADF0-4F67-96B2-D3FC1292CE98}" srcOrd="1" destOrd="0" presId="urn:microsoft.com/office/officeart/2005/8/layout/hierarchy1"/>
    <dgm:cxn modelId="{ACF0B3A8-0842-4B9D-BFF3-AE32FE7CEB6A}" type="presParOf" srcId="{AFC583CE-ADF0-4F67-96B2-D3FC1292CE98}" destId="{85F7F0B4-FF10-496F-8EBD-D42E30292B33}" srcOrd="0" destOrd="0" presId="urn:microsoft.com/office/officeart/2005/8/layout/hierarchy1"/>
    <dgm:cxn modelId="{B51235B2-B2D5-4505-B84E-76A15FB7CFBE}" type="presParOf" srcId="{AFC583CE-ADF0-4F67-96B2-D3FC1292CE98}" destId="{DB9971F3-ACDA-4B99-A6B8-68BE1832C23D}" srcOrd="1" destOrd="0" presId="urn:microsoft.com/office/officeart/2005/8/layout/hierarchy1"/>
    <dgm:cxn modelId="{A782DC97-C7A9-48E4-AA38-803B0B0FB440}" type="presParOf" srcId="{DB9971F3-ACDA-4B99-A6B8-68BE1832C23D}" destId="{E8F1E2DF-4612-4652-A1C1-91AE6BDC4B2B}" srcOrd="0" destOrd="0" presId="urn:microsoft.com/office/officeart/2005/8/layout/hierarchy1"/>
    <dgm:cxn modelId="{D25D4A09-1619-41C3-993C-B5B1F5A5EABC}" type="presParOf" srcId="{E8F1E2DF-4612-4652-A1C1-91AE6BDC4B2B}" destId="{EAE3B6B3-EEA1-4799-9368-5448E0782898}" srcOrd="0" destOrd="0" presId="urn:microsoft.com/office/officeart/2005/8/layout/hierarchy1"/>
    <dgm:cxn modelId="{7D9C4109-A329-4D4D-B7D8-FE61B03AA38E}" type="presParOf" srcId="{E8F1E2DF-4612-4652-A1C1-91AE6BDC4B2B}" destId="{B6DD7D89-0BB5-4A30-83A3-BAD9AC53BAE6}" srcOrd="1" destOrd="0" presId="urn:microsoft.com/office/officeart/2005/8/layout/hierarchy1"/>
    <dgm:cxn modelId="{7124F136-F4E6-4118-A370-BFF9C189D10E}" type="presParOf" srcId="{DB9971F3-ACDA-4B99-A6B8-68BE1832C23D}" destId="{A827C4D0-C008-4DEA-BF0E-0E87D4EF544C}" srcOrd="1" destOrd="0" presId="urn:microsoft.com/office/officeart/2005/8/layout/hierarchy1"/>
    <dgm:cxn modelId="{BD8AA97F-AD78-4287-8ECF-51BEB5607A97}" type="presParOf" srcId="{95FB8DC6-C9D3-4F11-9D9F-D36BC431A357}" destId="{26BAC619-BB45-44BB-AD73-341B26F0C46C}" srcOrd="6" destOrd="0" presId="urn:microsoft.com/office/officeart/2005/8/layout/hierarchy1"/>
    <dgm:cxn modelId="{73A33014-C968-495E-A0D9-2B42232B152E}" type="presParOf" srcId="{95FB8DC6-C9D3-4F11-9D9F-D36BC431A357}" destId="{6841E605-E3EA-4A47-8006-B6555B1F320D}" srcOrd="7" destOrd="0" presId="urn:microsoft.com/office/officeart/2005/8/layout/hierarchy1"/>
    <dgm:cxn modelId="{00C869A9-FF2F-42CF-9643-D3C9E45AF1D4}" type="presParOf" srcId="{6841E605-E3EA-4A47-8006-B6555B1F320D}" destId="{E37CE27C-6B82-4EA1-BD69-F6594DDEFB8F}" srcOrd="0" destOrd="0" presId="urn:microsoft.com/office/officeart/2005/8/layout/hierarchy1"/>
    <dgm:cxn modelId="{62422CC4-5821-4611-8A72-33133FCA9CB3}" type="presParOf" srcId="{E37CE27C-6B82-4EA1-BD69-F6594DDEFB8F}" destId="{A0A37E66-ECDF-4034-BED1-5833EF92BFFA}" srcOrd="0" destOrd="0" presId="urn:microsoft.com/office/officeart/2005/8/layout/hierarchy1"/>
    <dgm:cxn modelId="{AE024775-3227-4F86-AC95-7778BE9527C3}" type="presParOf" srcId="{E37CE27C-6B82-4EA1-BD69-F6594DDEFB8F}" destId="{5272FE3C-0E6E-493E-9EA2-08989EB311EA}" srcOrd="1" destOrd="0" presId="urn:microsoft.com/office/officeart/2005/8/layout/hierarchy1"/>
    <dgm:cxn modelId="{01C6DC3A-AB25-4FBD-9813-99F114947196}" type="presParOf" srcId="{6841E605-E3EA-4A47-8006-B6555B1F320D}" destId="{049A4128-031F-4318-840A-7A29F7B453B3}" srcOrd="1" destOrd="0" presId="urn:microsoft.com/office/officeart/2005/8/layout/hierarchy1"/>
    <dgm:cxn modelId="{B1F9C804-18D6-46A5-9202-6BE06DC8A701}" type="presParOf" srcId="{049A4128-031F-4318-840A-7A29F7B453B3}" destId="{99773512-0844-4DED-B8B1-BE30FCC5EF57}" srcOrd="0" destOrd="0" presId="urn:microsoft.com/office/officeart/2005/8/layout/hierarchy1"/>
    <dgm:cxn modelId="{39A958F4-49F0-4886-B4AD-630502C14D54}" type="presParOf" srcId="{049A4128-031F-4318-840A-7A29F7B453B3}" destId="{A3D44036-6CCE-4BD0-9D1C-F19FB226CAB9}" srcOrd="1" destOrd="0" presId="urn:microsoft.com/office/officeart/2005/8/layout/hierarchy1"/>
    <dgm:cxn modelId="{658EE11D-2D06-4907-AB63-6910D622E52A}" type="presParOf" srcId="{A3D44036-6CCE-4BD0-9D1C-F19FB226CAB9}" destId="{A80EF2C1-296D-4EE7-9E9F-66E4522E51B7}" srcOrd="0" destOrd="0" presId="urn:microsoft.com/office/officeart/2005/8/layout/hierarchy1"/>
    <dgm:cxn modelId="{D2BC455C-A1A9-4963-9BCF-D2D293C51C86}" type="presParOf" srcId="{A80EF2C1-296D-4EE7-9E9F-66E4522E51B7}" destId="{8749648F-62F1-49CD-920C-B25D52E7E226}" srcOrd="0" destOrd="0" presId="urn:microsoft.com/office/officeart/2005/8/layout/hierarchy1"/>
    <dgm:cxn modelId="{AE1AE75A-A27B-4B66-84B9-5D9C1168A7E8}" type="presParOf" srcId="{A80EF2C1-296D-4EE7-9E9F-66E4522E51B7}" destId="{F80FC144-E0C4-4696-B11E-1430B0F1FF59}" srcOrd="1" destOrd="0" presId="urn:microsoft.com/office/officeart/2005/8/layout/hierarchy1"/>
    <dgm:cxn modelId="{27021D0C-F55A-4C73-82D8-E34F6627516E}" type="presParOf" srcId="{A3D44036-6CCE-4BD0-9D1C-F19FB226CAB9}" destId="{DDBC34A9-DC83-4DF9-ADA3-BA596DF72C6C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C502273-74A6-488F-988E-1017115256D2}" type="doc">
      <dgm:prSet loTypeId="urn:microsoft.com/office/officeart/2005/8/layout/hList3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DCC264CD-67E4-4E4E-8896-849C1E847180}">
      <dgm:prSet phldrT="[Texto]" custT="1"/>
      <dgm:spPr/>
      <dgm:t>
        <a:bodyPr/>
        <a:lstStyle/>
        <a:p>
          <a:pPr algn="just"/>
          <a:r>
            <a:rPr lang="es-MX" sz="1800">
              <a:solidFill>
                <a:schemeClr val="tx1"/>
              </a:solidFill>
              <a:latin typeface="Franklin Gothic Medium" panose="020B0603020102020204" pitchFamily="34" charset="0"/>
            </a:rPr>
            <a:t> Está obligado a guardar confidencialidad sobre la información a la que tiene acceso.</a:t>
          </a:r>
        </a:p>
      </dgm:t>
    </dgm:pt>
    <dgm:pt modelId="{7702A5A8-DFFC-4802-81F8-6C372B0C630C}" type="parTrans" cxnId="{FB5D6330-C75C-4C77-8FFA-32B4A7E3F281}">
      <dgm:prSet/>
      <dgm:spPr/>
      <dgm:t>
        <a:bodyPr/>
        <a:lstStyle/>
        <a:p>
          <a:endParaRPr lang="es-MX" sz="20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5806F067-E946-470B-8C42-F3A8E570CFDA}" type="sibTrans" cxnId="{FB5D6330-C75C-4C77-8FFA-32B4A7E3F281}">
      <dgm:prSet/>
      <dgm:spPr/>
      <dgm:t>
        <a:bodyPr/>
        <a:lstStyle/>
        <a:p>
          <a:endParaRPr lang="es-MX" sz="20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23889380-6E94-4A75-9A9F-2ECCCAAB3C46}">
      <dgm:prSet phldrT="[Texto]" custT="1"/>
      <dgm:spPr/>
      <dgm:t>
        <a:bodyPr/>
        <a:lstStyle/>
        <a:p>
          <a:pPr algn="just"/>
          <a:r>
            <a:rPr lang="es-MX" sz="1800">
              <a:solidFill>
                <a:schemeClr val="tx1"/>
              </a:solidFill>
              <a:latin typeface="Franklin Gothic Medium" panose="020B0603020102020204" pitchFamily="34" charset="0"/>
            </a:rPr>
            <a:t>No podrá negar el acceso a la documentación solicitada con motivo de una verificación, ni podrá invocar la reserva o la confidencialidad de la información.</a:t>
          </a:r>
        </a:p>
      </dgm:t>
    </dgm:pt>
    <dgm:pt modelId="{C21E0DD1-27DE-4749-9744-018AB645718C}" type="parTrans" cxnId="{E678A83A-CE08-49FC-B365-2639834D1DCE}">
      <dgm:prSet/>
      <dgm:spPr/>
      <dgm:t>
        <a:bodyPr/>
        <a:lstStyle/>
        <a:p>
          <a:endParaRPr lang="es-MX" sz="20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17AFE177-AD57-49DF-939F-4E943F32B7BB}" type="sibTrans" cxnId="{E678A83A-CE08-49FC-B365-2639834D1DCE}">
      <dgm:prSet/>
      <dgm:spPr/>
      <dgm:t>
        <a:bodyPr/>
        <a:lstStyle/>
        <a:p>
          <a:endParaRPr lang="es-MX" sz="20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727DCE25-3763-431D-A59D-C46CCEC21904}">
      <dgm:prSet phldrT="[Texto]" custT="1"/>
      <dgm:spPr/>
      <dgm:t>
        <a:bodyPr/>
        <a:lstStyle/>
        <a:p>
          <a:pPr algn="l"/>
          <a:r>
            <a:rPr lang="es-MX" sz="2000" b="1">
              <a:solidFill>
                <a:schemeClr val="tx1"/>
              </a:solidFill>
              <a:latin typeface="Franklin Gothic Medium" panose="020B0603020102020204" pitchFamily="34" charset="0"/>
            </a:rPr>
            <a:t>En el proceso de verificación:</a:t>
          </a:r>
        </a:p>
      </dgm:t>
    </dgm:pt>
    <dgm:pt modelId="{C5325E36-16A3-42D4-9A37-5DD62B30EDA0}" type="parTrans" cxnId="{D26657E0-9707-425F-901E-70595C0E491B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EEAA39F9-33BA-4DD0-92A2-62CEBDB39513}" type="sibTrans" cxnId="{D26657E0-9707-425F-901E-70595C0E491B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92F87166-B24B-4758-93E0-B55ED1A76A13}">
      <dgm:prSet phldrT="[Texto]" custT="1"/>
      <dgm:spPr/>
      <dgm:t>
        <a:bodyPr/>
        <a:lstStyle/>
        <a:p>
          <a:pPr algn="just"/>
          <a:r>
            <a:rPr lang="es-MX" sz="1800" b="1">
              <a:solidFill>
                <a:schemeClr val="tx1"/>
              </a:solidFill>
              <a:latin typeface="Franklin Gothic Medium" panose="020B0603020102020204" pitchFamily="34" charset="0"/>
            </a:rPr>
            <a:t>El responsable: </a:t>
          </a:r>
        </a:p>
      </dgm:t>
    </dgm:pt>
    <dgm:pt modelId="{755AAE89-DA6D-4747-840A-1466EFD2745B}" type="parTrans" cxnId="{CCE13313-C058-44D9-AFBE-749A486F62E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53172E61-ED1F-4921-B3D2-D79AB0028FB0}" type="sibTrans" cxnId="{CCE13313-C058-44D9-AFBE-749A486F62E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85B068C8-AB4A-4B79-8212-13F1F6C4F391}">
      <dgm:prSet phldrT="[Texto]" custT="1"/>
      <dgm:spPr/>
      <dgm:t>
        <a:bodyPr/>
        <a:lstStyle/>
        <a:p>
          <a:pPr algn="just"/>
          <a:r>
            <a:rPr lang="es-MX" sz="1800" b="1">
              <a:solidFill>
                <a:schemeClr val="tx1"/>
              </a:solidFill>
              <a:latin typeface="Franklin Gothic Medium" panose="020B0603020102020204" pitchFamily="34" charset="0"/>
            </a:rPr>
            <a:t>El  INFO:</a:t>
          </a:r>
        </a:p>
      </dgm:t>
    </dgm:pt>
    <dgm:pt modelId="{08392870-E922-4BE5-B095-03F0074B4B75}" type="parTrans" cxnId="{763F5FCC-EB4A-4D92-A459-A15CFCFE33C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17383A62-C731-444A-96D9-81CB06365094}" type="sibTrans" cxnId="{763F5FCC-EB4A-4D92-A459-A15CFCFE33C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C1D6AE3B-898E-42A0-935B-3A03896DD2BA}">
      <dgm:prSet phldrT="[Texto]" custT="1"/>
      <dgm:spPr/>
      <dgm:t>
        <a:bodyPr/>
        <a:lstStyle/>
        <a:p>
          <a:pPr algn="just"/>
          <a:r>
            <a:rPr lang="es-MX" sz="1800">
              <a:solidFill>
                <a:schemeClr val="tx1"/>
              </a:solidFill>
              <a:latin typeface="Franklin Gothic Medium" panose="020B0603020102020204" pitchFamily="34" charset="0"/>
            </a:rPr>
            <a:t>Vigila y verifica el cumplimiento de los principios y las disposiciones de la Ley.</a:t>
          </a:r>
        </a:p>
      </dgm:t>
    </dgm:pt>
    <dgm:pt modelId="{6EA72715-7A8E-4707-BDB2-9EAAE1146311}" type="parTrans" cxnId="{D26A7CDE-9BED-47F6-856A-12745994DE7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35394B19-6140-459D-9C39-700B64A90F56}" type="sibTrans" cxnId="{D26A7CDE-9BED-47F6-856A-12745994DE7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19C81544-5AF6-45BA-B43F-75D7C429164E}" type="pres">
      <dgm:prSet presAssocID="{2C502273-74A6-488F-988E-1017115256D2}" presName="composite" presStyleCnt="0">
        <dgm:presLayoutVars>
          <dgm:chMax val="1"/>
          <dgm:dir/>
          <dgm:resizeHandles val="exact"/>
        </dgm:presLayoutVars>
      </dgm:prSet>
      <dgm:spPr/>
    </dgm:pt>
    <dgm:pt modelId="{94238C83-0C9E-4826-8E96-A538802539B8}" type="pres">
      <dgm:prSet presAssocID="{727DCE25-3763-431D-A59D-C46CCEC21904}" presName="roof" presStyleLbl="dkBgShp" presStyleIdx="0" presStyleCnt="2" custScaleY="60321" custLinFactNeighborX="-6835" custLinFactNeighborY="-18064"/>
      <dgm:spPr/>
    </dgm:pt>
    <dgm:pt modelId="{A2A93285-2EF1-49A8-A45E-F0F312F570B6}" type="pres">
      <dgm:prSet presAssocID="{727DCE25-3763-431D-A59D-C46CCEC21904}" presName="pillars" presStyleCnt="0"/>
      <dgm:spPr/>
    </dgm:pt>
    <dgm:pt modelId="{1BE70C7F-781C-438A-AF98-BA32340DC5C8}" type="pres">
      <dgm:prSet presAssocID="{727DCE25-3763-431D-A59D-C46CCEC21904}" presName="pillar1" presStyleLbl="node1" presStyleIdx="0" presStyleCnt="2">
        <dgm:presLayoutVars>
          <dgm:bulletEnabled val="1"/>
        </dgm:presLayoutVars>
      </dgm:prSet>
      <dgm:spPr/>
    </dgm:pt>
    <dgm:pt modelId="{7B17F7E9-8587-4869-A12B-30321F4B59E8}" type="pres">
      <dgm:prSet presAssocID="{92F87166-B24B-4758-93E0-B55ED1A76A13}" presName="pillarX" presStyleLbl="node1" presStyleIdx="1" presStyleCnt="2" custLinFactNeighborX="-759">
        <dgm:presLayoutVars>
          <dgm:bulletEnabled val="1"/>
        </dgm:presLayoutVars>
      </dgm:prSet>
      <dgm:spPr/>
    </dgm:pt>
    <dgm:pt modelId="{E22C8D66-FA57-486D-994C-FF280E62D2F3}" type="pres">
      <dgm:prSet presAssocID="{727DCE25-3763-431D-A59D-C46CCEC21904}" presName="base" presStyleLbl="dkBgShp" presStyleIdx="1" presStyleCnt="2" custLinFactNeighborX="-12251" custLinFactNeighborY="32006"/>
      <dgm:spPr/>
    </dgm:pt>
  </dgm:ptLst>
  <dgm:cxnLst>
    <dgm:cxn modelId="{7B151303-3DF1-4A04-B77E-BA5277D23DF7}" type="presOf" srcId="{727DCE25-3763-431D-A59D-C46CCEC21904}" destId="{94238C83-0C9E-4826-8E96-A538802539B8}" srcOrd="0" destOrd="0" presId="urn:microsoft.com/office/officeart/2005/8/layout/hList3"/>
    <dgm:cxn modelId="{CCE13313-C058-44D9-AFBE-749A486F62EF}" srcId="{727DCE25-3763-431D-A59D-C46CCEC21904}" destId="{92F87166-B24B-4758-93E0-B55ED1A76A13}" srcOrd="1" destOrd="0" parTransId="{755AAE89-DA6D-4747-840A-1466EFD2745B}" sibTransId="{53172E61-ED1F-4921-B3D2-D79AB0028FB0}"/>
    <dgm:cxn modelId="{FB5D6330-C75C-4C77-8FFA-32B4A7E3F281}" srcId="{85B068C8-AB4A-4B79-8212-13F1F6C4F391}" destId="{DCC264CD-67E4-4E4E-8896-849C1E847180}" srcOrd="1" destOrd="0" parTransId="{7702A5A8-DFFC-4802-81F8-6C372B0C630C}" sibTransId="{5806F067-E946-470B-8C42-F3A8E570CFDA}"/>
    <dgm:cxn modelId="{E678A83A-CE08-49FC-B365-2639834D1DCE}" srcId="{92F87166-B24B-4758-93E0-B55ED1A76A13}" destId="{23889380-6E94-4A75-9A9F-2ECCCAAB3C46}" srcOrd="0" destOrd="0" parTransId="{C21E0DD1-27DE-4749-9744-018AB645718C}" sibTransId="{17AFE177-AD57-49DF-939F-4E943F32B7BB}"/>
    <dgm:cxn modelId="{17AFDE5C-A666-404C-95CF-62E78F10FE71}" type="presOf" srcId="{2C502273-74A6-488F-988E-1017115256D2}" destId="{19C81544-5AF6-45BA-B43F-75D7C429164E}" srcOrd="0" destOrd="0" presId="urn:microsoft.com/office/officeart/2005/8/layout/hList3"/>
    <dgm:cxn modelId="{1CD75043-B12D-46A0-B62B-4D515A971114}" type="presOf" srcId="{85B068C8-AB4A-4B79-8212-13F1F6C4F391}" destId="{1BE70C7F-781C-438A-AF98-BA32340DC5C8}" srcOrd="0" destOrd="0" presId="urn:microsoft.com/office/officeart/2005/8/layout/hList3"/>
    <dgm:cxn modelId="{D0B23546-E67A-4D11-9447-F8E57B2370CE}" type="presOf" srcId="{C1D6AE3B-898E-42A0-935B-3A03896DD2BA}" destId="{1BE70C7F-781C-438A-AF98-BA32340DC5C8}" srcOrd="0" destOrd="1" presId="urn:microsoft.com/office/officeart/2005/8/layout/hList3"/>
    <dgm:cxn modelId="{BA6E5CA5-1AA1-4180-9680-0C4FE30D25C6}" type="presOf" srcId="{DCC264CD-67E4-4E4E-8896-849C1E847180}" destId="{1BE70C7F-781C-438A-AF98-BA32340DC5C8}" srcOrd="0" destOrd="2" presId="urn:microsoft.com/office/officeart/2005/8/layout/hList3"/>
    <dgm:cxn modelId="{0FAC76BF-4C3A-46C8-BD8F-6A79778B471E}" type="presOf" srcId="{92F87166-B24B-4758-93E0-B55ED1A76A13}" destId="{7B17F7E9-8587-4869-A12B-30321F4B59E8}" srcOrd="0" destOrd="0" presId="urn:microsoft.com/office/officeart/2005/8/layout/hList3"/>
    <dgm:cxn modelId="{3BA63FC1-EB68-4873-9260-0850ABB37695}" type="presOf" srcId="{23889380-6E94-4A75-9A9F-2ECCCAAB3C46}" destId="{7B17F7E9-8587-4869-A12B-30321F4B59E8}" srcOrd="0" destOrd="1" presId="urn:microsoft.com/office/officeart/2005/8/layout/hList3"/>
    <dgm:cxn modelId="{763F5FCC-EB4A-4D92-A459-A15CFCFE33CF}" srcId="{727DCE25-3763-431D-A59D-C46CCEC21904}" destId="{85B068C8-AB4A-4B79-8212-13F1F6C4F391}" srcOrd="0" destOrd="0" parTransId="{08392870-E922-4BE5-B095-03F0074B4B75}" sibTransId="{17383A62-C731-444A-96D9-81CB06365094}"/>
    <dgm:cxn modelId="{D26A7CDE-9BED-47F6-856A-12745994DE7F}" srcId="{85B068C8-AB4A-4B79-8212-13F1F6C4F391}" destId="{C1D6AE3B-898E-42A0-935B-3A03896DD2BA}" srcOrd="0" destOrd="0" parTransId="{6EA72715-7A8E-4707-BDB2-9EAAE1146311}" sibTransId="{35394B19-6140-459D-9C39-700B64A90F56}"/>
    <dgm:cxn modelId="{D26657E0-9707-425F-901E-70595C0E491B}" srcId="{2C502273-74A6-488F-988E-1017115256D2}" destId="{727DCE25-3763-431D-A59D-C46CCEC21904}" srcOrd="0" destOrd="0" parTransId="{C5325E36-16A3-42D4-9A37-5DD62B30EDA0}" sibTransId="{EEAA39F9-33BA-4DD0-92A2-62CEBDB39513}"/>
    <dgm:cxn modelId="{33F69852-A03D-45D1-AF72-2F9B17FEAA3E}" type="presParOf" srcId="{19C81544-5AF6-45BA-B43F-75D7C429164E}" destId="{94238C83-0C9E-4826-8E96-A538802539B8}" srcOrd="0" destOrd="0" presId="urn:microsoft.com/office/officeart/2005/8/layout/hList3"/>
    <dgm:cxn modelId="{130EE89A-9367-4A9B-8323-7ED9F8119474}" type="presParOf" srcId="{19C81544-5AF6-45BA-B43F-75D7C429164E}" destId="{A2A93285-2EF1-49A8-A45E-F0F312F570B6}" srcOrd="1" destOrd="0" presId="urn:microsoft.com/office/officeart/2005/8/layout/hList3"/>
    <dgm:cxn modelId="{2CA0CBF5-4FE8-4EEC-AB01-4056CCC6642D}" type="presParOf" srcId="{A2A93285-2EF1-49A8-A45E-F0F312F570B6}" destId="{1BE70C7F-781C-438A-AF98-BA32340DC5C8}" srcOrd="0" destOrd="0" presId="urn:microsoft.com/office/officeart/2005/8/layout/hList3"/>
    <dgm:cxn modelId="{83574A09-14C2-496C-AB9F-0D1AAD4FB09F}" type="presParOf" srcId="{A2A93285-2EF1-49A8-A45E-F0F312F570B6}" destId="{7B17F7E9-8587-4869-A12B-30321F4B59E8}" srcOrd="1" destOrd="0" presId="urn:microsoft.com/office/officeart/2005/8/layout/hList3"/>
    <dgm:cxn modelId="{A7735A8F-05BA-472F-B580-7E32727F5BA8}" type="presParOf" srcId="{19C81544-5AF6-45BA-B43F-75D7C429164E}" destId="{E22C8D66-FA57-486D-994C-FF280E62D2F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8555F3D-FF23-42DE-88EA-65BA66D40D2C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684C7ACA-A9E9-436A-BA2E-5C0C8987CFF3}">
      <dgm:prSet phldrT="[Texto]" custT="1"/>
      <dgm:spPr/>
      <dgm:t>
        <a:bodyPr/>
        <a:lstStyle/>
        <a:p>
          <a:pPr algn="ctr"/>
          <a:endParaRPr lang="es-MX" sz="2400"/>
        </a:p>
      </dgm:t>
    </dgm:pt>
    <dgm:pt modelId="{8715CDB1-30B9-4AD8-9A1C-31C6F14B0C93}" type="parTrans" cxnId="{6D52C4C8-58EC-4995-AE94-EA04925B4313}">
      <dgm:prSet/>
      <dgm:spPr/>
      <dgm:t>
        <a:bodyPr/>
        <a:lstStyle/>
        <a:p>
          <a:endParaRPr lang="es-MX"/>
        </a:p>
      </dgm:t>
    </dgm:pt>
    <dgm:pt modelId="{1121F2D6-7CB1-4816-B7CC-4C1F00A3D693}" type="sibTrans" cxnId="{6D52C4C8-58EC-4995-AE94-EA04925B4313}">
      <dgm:prSet/>
      <dgm:spPr/>
      <dgm:t>
        <a:bodyPr/>
        <a:lstStyle/>
        <a:p>
          <a:endParaRPr lang="es-MX"/>
        </a:p>
      </dgm:t>
    </dgm:pt>
    <dgm:pt modelId="{746856B1-21E3-483A-99EC-1085CC75E8E2}">
      <dgm:prSet phldrT="[Texto]" custT="1"/>
      <dgm:spPr/>
      <dgm:t>
        <a:bodyPr/>
        <a:lstStyle/>
        <a:p>
          <a:pPr algn="ctr"/>
          <a:endParaRPr lang="es-MX" sz="2400"/>
        </a:p>
      </dgm:t>
    </dgm:pt>
    <dgm:pt modelId="{3DB5EB7C-3C37-4813-A30D-669E4682142F}" type="parTrans" cxnId="{FA8C74D7-6730-4AC6-B60A-564044E803D9}">
      <dgm:prSet/>
      <dgm:spPr/>
      <dgm:t>
        <a:bodyPr/>
        <a:lstStyle/>
        <a:p>
          <a:endParaRPr lang="es-MX"/>
        </a:p>
      </dgm:t>
    </dgm:pt>
    <dgm:pt modelId="{82FCEC86-42FF-43E2-AE73-D6F63BE64BDB}" type="sibTrans" cxnId="{FA8C74D7-6730-4AC6-B60A-564044E803D9}">
      <dgm:prSet/>
      <dgm:spPr/>
      <dgm:t>
        <a:bodyPr/>
        <a:lstStyle/>
        <a:p>
          <a:endParaRPr lang="es-MX"/>
        </a:p>
      </dgm:t>
    </dgm:pt>
    <dgm:pt modelId="{A7FB1261-E4D5-467B-B3AD-371EB1DCCB05}">
      <dgm:prSet phldrT="[Texto]" custT="1"/>
      <dgm:spPr/>
      <dgm:t>
        <a:bodyPr/>
        <a:lstStyle/>
        <a:p>
          <a:pPr algn="ctr"/>
          <a:endParaRPr lang="es-MX" sz="2400"/>
        </a:p>
      </dgm:t>
    </dgm:pt>
    <dgm:pt modelId="{012A0002-9248-4752-94F4-ED89F9E5CF22}" type="sibTrans" cxnId="{C85F2657-F206-4630-AD54-E3135E5F0BA4}">
      <dgm:prSet/>
      <dgm:spPr/>
      <dgm:t>
        <a:bodyPr/>
        <a:lstStyle/>
        <a:p>
          <a:endParaRPr lang="es-MX"/>
        </a:p>
      </dgm:t>
    </dgm:pt>
    <dgm:pt modelId="{5B920747-CE08-4072-8AF4-9C44B7685005}" type="parTrans" cxnId="{C85F2657-F206-4630-AD54-E3135E5F0BA4}">
      <dgm:prSet/>
      <dgm:spPr/>
      <dgm:t>
        <a:bodyPr/>
        <a:lstStyle/>
        <a:p>
          <a:endParaRPr lang="es-MX"/>
        </a:p>
      </dgm:t>
    </dgm:pt>
    <dgm:pt modelId="{EBF59466-E51F-4CCD-99E1-C06B9E2B9701}" type="pres">
      <dgm:prSet presAssocID="{38555F3D-FF23-42DE-88EA-65BA66D40D2C}" presName="diagram" presStyleCnt="0">
        <dgm:presLayoutVars>
          <dgm:dir/>
          <dgm:animLvl val="lvl"/>
          <dgm:resizeHandles val="exact"/>
        </dgm:presLayoutVars>
      </dgm:prSet>
      <dgm:spPr/>
    </dgm:pt>
    <dgm:pt modelId="{1C8B0536-15E3-4640-810E-D3763B4D63C7}" type="pres">
      <dgm:prSet presAssocID="{A7FB1261-E4D5-467B-B3AD-371EB1DCCB05}" presName="compNode" presStyleCnt="0"/>
      <dgm:spPr/>
    </dgm:pt>
    <dgm:pt modelId="{8EE689F4-F6D3-4DE8-9EF6-E9BD60710A12}" type="pres">
      <dgm:prSet presAssocID="{A7FB1261-E4D5-467B-B3AD-371EB1DCCB05}" presName="childRect" presStyleLbl="bgAcc1" presStyleIdx="0" presStyleCnt="3" custScaleX="69231" custScaleY="99010" custLinFactNeighborX="3757" custLinFactNeighborY="90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ECE9BD-B659-4C52-A9AE-C1B525424CB3}" type="pres">
      <dgm:prSet presAssocID="{A7FB1261-E4D5-467B-B3AD-371EB1DCCB0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C77DCC4-570C-4A07-BE56-75E622B630CE}" type="pres">
      <dgm:prSet presAssocID="{A7FB1261-E4D5-467B-B3AD-371EB1DCCB05}" presName="parentRect" presStyleLbl="alignNode1" presStyleIdx="0" presStyleCnt="3"/>
      <dgm:spPr/>
    </dgm:pt>
    <dgm:pt modelId="{22899516-4873-4476-B956-94FAF15391F0}" type="pres">
      <dgm:prSet presAssocID="{A7FB1261-E4D5-467B-B3AD-371EB1DCCB05}" presName="adorn" presStyleLbl="fgAccFollow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7EBB54-D5C2-4772-BE4B-8FA0730B1AE3}" type="pres">
      <dgm:prSet presAssocID="{012A0002-9248-4752-94F4-ED89F9E5CF22}" presName="sibTrans" presStyleLbl="sibTrans2D1" presStyleIdx="0" presStyleCnt="0"/>
      <dgm:spPr/>
    </dgm:pt>
    <dgm:pt modelId="{F798B569-B53C-4C46-BF84-21B2E278DFB2}" type="pres">
      <dgm:prSet presAssocID="{684C7ACA-A9E9-436A-BA2E-5C0C8987CFF3}" presName="compNode" presStyleCnt="0"/>
      <dgm:spPr/>
    </dgm:pt>
    <dgm:pt modelId="{715A1997-2D7E-40E9-BC5C-1851D752DC59}" type="pres">
      <dgm:prSet presAssocID="{684C7ACA-A9E9-436A-BA2E-5C0C8987CFF3}" presName="childRect" presStyleLbl="bgAcc1" presStyleIdx="1" presStyleCnt="3" custScaleX="7260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3B70B5D-5FC3-42CA-847E-AE236A5FC789}" type="pres">
      <dgm:prSet presAssocID="{684C7ACA-A9E9-436A-BA2E-5C0C8987CFF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783FFA7-E3EE-42FC-AA19-C9C44E7C90DC}" type="pres">
      <dgm:prSet presAssocID="{684C7ACA-A9E9-436A-BA2E-5C0C8987CFF3}" presName="parentRect" presStyleLbl="alignNode1" presStyleIdx="1" presStyleCnt="3"/>
      <dgm:spPr/>
    </dgm:pt>
    <dgm:pt modelId="{44EEF0F3-1132-4637-896B-986EC1284A3C}" type="pres">
      <dgm:prSet presAssocID="{684C7ACA-A9E9-436A-BA2E-5C0C8987CFF3}" presName="adorn" presStyleLbl="fgAccFollowNode1" presStyleIdx="1" presStyleCnt="3" custScaleX="115793" custScaleY="821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D44748F-C9A1-4256-B193-B3C6EE6E9829}" type="pres">
      <dgm:prSet presAssocID="{1121F2D6-7CB1-4816-B7CC-4C1F00A3D693}" presName="sibTrans" presStyleLbl="sibTrans2D1" presStyleIdx="0" presStyleCnt="0"/>
      <dgm:spPr/>
    </dgm:pt>
    <dgm:pt modelId="{D34AF6DC-A959-4F37-883A-794FD474ED2B}" type="pres">
      <dgm:prSet presAssocID="{746856B1-21E3-483A-99EC-1085CC75E8E2}" presName="compNode" presStyleCnt="0"/>
      <dgm:spPr/>
    </dgm:pt>
    <dgm:pt modelId="{185FF9FA-8F20-4D21-932E-1B04FE770A45}" type="pres">
      <dgm:prSet presAssocID="{746856B1-21E3-483A-99EC-1085CC75E8E2}" presName="childRect" presStyleLbl="bgAcc1" presStyleIdx="2" presStyleCnt="3" custScaleX="72730" custLinFactNeighborX="186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6F85C0F-CCE6-4D7A-8BB3-170E65189F43}" type="pres">
      <dgm:prSet presAssocID="{746856B1-21E3-483A-99EC-1085CC75E8E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DBFAB39-0152-48E1-B272-D1D49A525EC4}" type="pres">
      <dgm:prSet presAssocID="{746856B1-21E3-483A-99EC-1085CC75E8E2}" presName="parentRect" presStyleLbl="alignNode1" presStyleIdx="2" presStyleCnt="3"/>
      <dgm:spPr/>
    </dgm:pt>
    <dgm:pt modelId="{79DA8351-3ED2-49FC-9212-90D946D4291A}" type="pres">
      <dgm:prSet presAssocID="{746856B1-21E3-483A-99EC-1085CC75E8E2}" presName="adorn" presStyleLbl="fgAccFollow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B68BF107-98D6-494E-9256-8833C9CE361D}" type="presOf" srcId="{38555F3D-FF23-42DE-88EA-65BA66D40D2C}" destId="{EBF59466-E51F-4CCD-99E1-C06B9E2B9701}" srcOrd="0" destOrd="0" presId="urn:microsoft.com/office/officeart/2005/8/layout/bList2#2"/>
    <dgm:cxn modelId="{E150A80F-CC33-4B06-BDFC-EF6C266C0E40}" type="presOf" srcId="{012A0002-9248-4752-94F4-ED89F9E5CF22}" destId="{F77EBB54-D5C2-4772-BE4B-8FA0730B1AE3}" srcOrd="0" destOrd="0" presId="urn:microsoft.com/office/officeart/2005/8/layout/bList2#2"/>
    <dgm:cxn modelId="{C85F2657-F206-4630-AD54-E3135E5F0BA4}" srcId="{38555F3D-FF23-42DE-88EA-65BA66D40D2C}" destId="{A7FB1261-E4D5-467B-B3AD-371EB1DCCB05}" srcOrd="0" destOrd="0" parTransId="{5B920747-CE08-4072-8AF4-9C44B7685005}" sibTransId="{012A0002-9248-4752-94F4-ED89F9E5CF22}"/>
    <dgm:cxn modelId="{4D544CA4-B63E-4535-9FD8-E0ABD1813B95}" type="presOf" srcId="{1121F2D6-7CB1-4816-B7CC-4C1F00A3D693}" destId="{0D44748F-C9A1-4256-B193-B3C6EE6E9829}" srcOrd="0" destOrd="0" presId="urn:microsoft.com/office/officeart/2005/8/layout/bList2#2"/>
    <dgm:cxn modelId="{B7F7E0AF-957C-4E5F-9447-D4F439B80392}" type="presOf" srcId="{A7FB1261-E4D5-467B-B3AD-371EB1DCCB05}" destId="{3C77DCC4-570C-4A07-BE56-75E622B630CE}" srcOrd="1" destOrd="0" presId="urn:microsoft.com/office/officeart/2005/8/layout/bList2#2"/>
    <dgm:cxn modelId="{9C7740B6-484E-4AD8-A81D-959FE9A90B2B}" type="presOf" srcId="{A7FB1261-E4D5-467B-B3AD-371EB1DCCB05}" destId="{57ECE9BD-B659-4C52-A9AE-C1B525424CB3}" srcOrd="0" destOrd="0" presId="urn:microsoft.com/office/officeart/2005/8/layout/bList2#2"/>
    <dgm:cxn modelId="{D83CF5C5-6994-4662-B8D3-584BA866B411}" type="presOf" srcId="{684C7ACA-A9E9-436A-BA2E-5C0C8987CFF3}" destId="{7783FFA7-E3EE-42FC-AA19-C9C44E7C90DC}" srcOrd="1" destOrd="0" presId="urn:microsoft.com/office/officeart/2005/8/layout/bList2#2"/>
    <dgm:cxn modelId="{6D52C4C8-58EC-4995-AE94-EA04925B4313}" srcId="{38555F3D-FF23-42DE-88EA-65BA66D40D2C}" destId="{684C7ACA-A9E9-436A-BA2E-5C0C8987CFF3}" srcOrd="1" destOrd="0" parTransId="{8715CDB1-30B9-4AD8-9A1C-31C6F14B0C93}" sibTransId="{1121F2D6-7CB1-4816-B7CC-4C1F00A3D693}"/>
    <dgm:cxn modelId="{F1D712D4-379D-4151-A256-9CA3B9B081A7}" type="presOf" srcId="{684C7ACA-A9E9-436A-BA2E-5C0C8987CFF3}" destId="{83B70B5D-5FC3-42CA-847E-AE236A5FC789}" srcOrd="0" destOrd="0" presId="urn:microsoft.com/office/officeart/2005/8/layout/bList2#2"/>
    <dgm:cxn modelId="{FA8C74D7-6730-4AC6-B60A-564044E803D9}" srcId="{38555F3D-FF23-42DE-88EA-65BA66D40D2C}" destId="{746856B1-21E3-483A-99EC-1085CC75E8E2}" srcOrd="2" destOrd="0" parTransId="{3DB5EB7C-3C37-4813-A30D-669E4682142F}" sibTransId="{82FCEC86-42FF-43E2-AE73-D6F63BE64BDB}"/>
    <dgm:cxn modelId="{889DD1E4-63CD-4A48-ABD7-2B26D14E8093}" type="presOf" srcId="{746856B1-21E3-483A-99EC-1085CC75E8E2}" destId="{66F85C0F-CCE6-4D7A-8BB3-170E65189F43}" srcOrd="0" destOrd="0" presId="urn:microsoft.com/office/officeart/2005/8/layout/bList2#2"/>
    <dgm:cxn modelId="{11C4F2EA-7A3B-4147-B066-B2F84BBA4914}" type="presOf" srcId="{746856B1-21E3-483A-99EC-1085CC75E8E2}" destId="{BDBFAB39-0152-48E1-B272-D1D49A525EC4}" srcOrd="1" destOrd="0" presId="urn:microsoft.com/office/officeart/2005/8/layout/bList2#2"/>
    <dgm:cxn modelId="{01C226A0-3A51-4E8C-B39A-AE3C19B219A8}" type="presParOf" srcId="{EBF59466-E51F-4CCD-99E1-C06B9E2B9701}" destId="{1C8B0536-15E3-4640-810E-D3763B4D63C7}" srcOrd="0" destOrd="0" presId="urn:microsoft.com/office/officeart/2005/8/layout/bList2#2"/>
    <dgm:cxn modelId="{6A2AC58B-4BAC-4FEA-BB9B-9FB6FFF7254F}" type="presParOf" srcId="{1C8B0536-15E3-4640-810E-D3763B4D63C7}" destId="{8EE689F4-F6D3-4DE8-9EF6-E9BD60710A12}" srcOrd="0" destOrd="0" presId="urn:microsoft.com/office/officeart/2005/8/layout/bList2#2"/>
    <dgm:cxn modelId="{1504B9FB-F26F-47AE-9691-835C7DB8454F}" type="presParOf" srcId="{1C8B0536-15E3-4640-810E-D3763B4D63C7}" destId="{57ECE9BD-B659-4C52-A9AE-C1B525424CB3}" srcOrd="1" destOrd="0" presId="urn:microsoft.com/office/officeart/2005/8/layout/bList2#2"/>
    <dgm:cxn modelId="{BB209EB6-DDB9-4A0B-B2A1-5199FED61C05}" type="presParOf" srcId="{1C8B0536-15E3-4640-810E-D3763B4D63C7}" destId="{3C77DCC4-570C-4A07-BE56-75E622B630CE}" srcOrd="2" destOrd="0" presId="urn:microsoft.com/office/officeart/2005/8/layout/bList2#2"/>
    <dgm:cxn modelId="{387140E1-21BB-4D13-9D3C-CAADF2BBC58A}" type="presParOf" srcId="{1C8B0536-15E3-4640-810E-D3763B4D63C7}" destId="{22899516-4873-4476-B956-94FAF15391F0}" srcOrd="3" destOrd="0" presId="urn:microsoft.com/office/officeart/2005/8/layout/bList2#2"/>
    <dgm:cxn modelId="{F97F59B0-BA4B-4B61-BF96-490BB583A4AD}" type="presParOf" srcId="{EBF59466-E51F-4CCD-99E1-C06B9E2B9701}" destId="{F77EBB54-D5C2-4772-BE4B-8FA0730B1AE3}" srcOrd="1" destOrd="0" presId="urn:microsoft.com/office/officeart/2005/8/layout/bList2#2"/>
    <dgm:cxn modelId="{313A2A72-5E3F-4292-BAD0-A474D585E0BE}" type="presParOf" srcId="{EBF59466-E51F-4CCD-99E1-C06B9E2B9701}" destId="{F798B569-B53C-4C46-BF84-21B2E278DFB2}" srcOrd="2" destOrd="0" presId="urn:microsoft.com/office/officeart/2005/8/layout/bList2#2"/>
    <dgm:cxn modelId="{A40E13AE-2426-4DE7-B994-4E68941B399C}" type="presParOf" srcId="{F798B569-B53C-4C46-BF84-21B2E278DFB2}" destId="{715A1997-2D7E-40E9-BC5C-1851D752DC59}" srcOrd="0" destOrd="0" presId="urn:microsoft.com/office/officeart/2005/8/layout/bList2#2"/>
    <dgm:cxn modelId="{F869CBF2-0DE2-4564-A387-5F244CAB1E3D}" type="presParOf" srcId="{F798B569-B53C-4C46-BF84-21B2E278DFB2}" destId="{83B70B5D-5FC3-42CA-847E-AE236A5FC789}" srcOrd="1" destOrd="0" presId="urn:microsoft.com/office/officeart/2005/8/layout/bList2#2"/>
    <dgm:cxn modelId="{436526CA-6C3A-4F67-976A-BF11D232A9CC}" type="presParOf" srcId="{F798B569-B53C-4C46-BF84-21B2E278DFB2}" destId="{7783FFA7-E3EE-42FC-AA19-C9C44E7C90DC}" srcOrd="2" destOrd="0" presId="urn:microsoft.com/office/officeart/2005/8/layout/bList2#2"/>
    <dgm:cxn modelId="{134CD15B-828A-4E07-82D3-0681CBF9B1B7}" type="presParOf" srcId="{F798B569-B53C-4C46-BF84-21B2E278DFB2}" destId="{44EEF0F3-1132-4637-896B-986EC1284A3C}" srcOrd="3" destOrd="0" presId="urn:microsoft.com/office/officeart/2005/8/layout/bList2#2"/>
    <dgm:cxn modelId="{3665B119-A3FE-4D92-8A10-677BB8A2A2AB}" type="presParOf" srcId="{EBF59466-E51F-4CCD-99E1-C06B9E2B9701}" destId="{0D44748F-C9A1-4256-B193-B3C6EE6E9829}" srcOrd="3" destOrd="0" presId="urn:microsoft.com/office/officeart/2005/8/layout/bList2#2"/>
    <dgm:cxn modelId="{DE5BB451-81E3-4DC4-A269-DB807ADFF4BE}" type="presParOf" srcId="{EBF59466-E51F-4CCD-99E1-C06B9E2B9701}" destId="{D34AF6DC-A959-4F37-883A-794FD474ED2B}" srcOrd="4" destOrd="0" presId="urn:microsoft.com/office/officeart/2005/8/layout/bList2#2"/>
    <dgm:cxn modelId="{219190F9-5E3C-44FC-8C61-65862EB0EB2D}" type="presParOf" srcId="{D34AF6DC-A959-4F37-883A-794FD474ED2B}" destId="{185FF9FA-8F20-4D21-932E-1B04FE770A45}" srcOrd="0" destOrd="0" presId="urn:microsoft.com/office/officeart/2005/8/layout/bList2#2"/>
    <dgm:cxn modelId="{EB163951-731C-4D87-BFED-321BBB08B182}" type="presParOf" srcId="{D34AF6DC-A959-4F37-883A-794FD474ED2B}" destId="{66F85C0F-CCE6-4D7A-8BB3-170E65189F43}" srcOrd="1" destOrd="0" presId="urn:microsoft.com/office/officeart/2005/8/layout/bList2#2"/>
    <dgm:cxn modelId="{0564006A-E4BB-469C-B892-0F9F7BBBDCD5}" type="presParOf" srcId="{D34AF6DC-A959-4F37-883A-794FD474ED2B}" destId="{BDBFAB39-0152-48E1-B272-D1D49A525EC4}" srcOrd="2" destOrd="0" presId="urn:microsoft.com/office/officeart/2005/8/layout/bList2#2"/>
    <dgm:cxn modelId="{DC99E316-44E8-4CD1-809A-1D34A0103EFE}" type="presParOf" srcId="{D34AF6DC-A959-4F37-883A-794FD474ED2B}" destId="{79DA8351-3ED2-49FC-9212-90D946D4291A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DF3374D-C3B1-48EE-AF95-CC1CE191F22A}" type="doc">
      <dgm:prSet loTypeId="urn:microsoft.com/office/officeart/2005/8/layout/vList5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MX"/>
        </a:p>
      </dgm:t>
    </dgm:pt>
    <dgm:pt modelId="{1E2F21F0-8264-4E3F-866D-A5EF76C00954}">
      <dgm:prSet phldrT="[Texto]" custT="1"/>
      <dgm:spPr/>
      <dgm:t>
        <a:bodyPr/>
        <a:lstStyle/>
        <a:p>
          <a:r>
            <a:rPr lang="es-MX" sz="1800">
              <a:latin typeface="Franklin Gothic Medium" panose="020B0603020102020204" pitchFamily="34" charset="0"/>
            </a:rPr>
            <a:t>Podrá ser modificada o revocada</a:t>
          </a:r>
        </a:p>
      </dgm:t>
    </dgm:pt>
    <dgm:pt modelId="{981A2CF7-58DD-4FDD-9F98-B211A1B6B56C}" type="sibTrans" cxnId="{71952AA4-2525-4314-8F3C-DCA15F62E6F2}">
      <dgm:prSet/>
      <dgm:spPr/>
      <dgm:t>
        <a:bodyPr/>
        <a:lstStyle/>
        <a:p>
          <a:endParaRPr lang="es-MX" sz="1800">
            <a:latin typeface="Franklin Gothic Medium" panose="020B0603020102020204" pitchFamily="34" charset="0"/>
          </a:endParaRPr>
        </a:p>
      </dgm:t>
    </dgm:pt>
    <dgm:pt modelId="{799AA675-64D3-49A6-BD64-F18C6A159D62}" type="parTrans" cxnId="{71952AA4-2525-4314-8F3C-DCA15F62E6F2}">
      <dgm:prSet/>
      <dgm:spPr/>
      <dgm:t>
        <a:bodyPr/>
        <a:lstStyle/>
        <a:p>
          <a:endParaRPr lang="es-MX" sz="1800">
            <a:latin typeface="Franklin Gothic Medium" panose="020B0603020102020204" pitchFamily="34" charset="0"/>
          </a:endParaRPr>
        </a:p>
      </dgm:t>
    </dgm:pt>
    <dgm:pt modelId="{E9B06B90-236C-4033-969B-A015179FA711}">
      <dgm:prSet phldrT="[Texto]" custT="1"/>
      <dgm:spPr/>
      <dgm:t>
        <a:bodyPr/>
        <a:lstStyle/>
        <a:p>
          <a:r>
            <a:rPr lang="es-MX" sz="1800">
              <a:latin typeface="Franklin Gothic Medium" panose="020B0603020102020204" pitchFamily="34" charset="0"/>
            </a:rPr>
            <a:t>El responsable atienda la solicitud ARCO, en caso de omisión.</a:t>
          </a:r>
        </a:p>
      </dgm:t>
    </dgm:pt>
    <dgm:pt modelId="{1B9B6DA0-7970-4B81-9E15-29E427703F9C}" type="parTrans" cxnId="{41E8A842-65AF-4225-8D11-519361E29D25}">
      <dgm:prSet/>
      <dgm:spPr/>
      <dgm:t>
        <a:bodyPr/>
        <a:lstStyle/>
        <a:p>
          <a:endParaRPr lang="es-MX" sz="1800">
            <a:latin typeface="Franklin Gothic Medium" panose="020B0603020102020204" pitchFamily="34" charset="0"/>
          </a:endParaRPr>
        </a:p>
      </dgm:t>
    </dgm:pt>
    <dgm:pt modelId="{63189BF1-3BEF-490A-9D2F-9BC91D43BACE}" type="sibTrans" cxnId="{41E8A842-65AF-4225-8D11-519361E29D25}">
      <dgm:prSet/>
      <dgm:spPr/>
      <dgm:t>
        <a:bodyPr/>
        <a:lstStyle/>
        <a:p>
          <a:endParaRPr lang="es-MX" sz="1800">
            <a:latin typeface="Franklin Gothic Medium" panose="020B0603020102020204" pitchFamily="34" charset="0"/>
          </a:endParaRPr>
        </a:p>
      </dgm:t>
    </dgm:pt>
    <dgm:pt modelId="{1CAA8FD1-9824-4EDC-BA74-8DEFE7DB0DD6}">
      <dgm:prSet phldrT="[Texto]" custT="1"/>
      <dgm:spPr/>
      <dgm:t>
        <a:bodyPr/>
        <a:lstStyle/>
        <a:p>
          <a:r>
            <a:rPr lang="es-MX" sz="1800">
              <a:latin typeface="Franklin Gothic Medium" panose="020B0603020102020204" pitchFamily="34" charset="0"/>
            </a:rPr>
            <a:t>El recurrente desista, fallezca. Actualización de alguna causal                             de improcedencia o quede sin materia </a:t>
          </a:r>
        </a:p>
      </dgm:t>
    </dgm:pt>
    <dgm:pt modelId="{9DC22E5C-B98F-4BFC-B3E8-EBD65F87D945}" type="parTrans" cxnId="{67E2C3E6-BB99-47EF-B796-52D555B95D14}">
      <dgm:prSet/>
      <dgm:spPr/>
      <dgm:t>
        <a:bodyPr/>
        <a:lstStyle/>
        <a:p>
          <a:endParaRPr lang="es-ES" sz="1800">
            <a:latin typeface="Franklin Gothic Medium" panose="020B0603020102020204" pitchFamily="34" charset="0"/>
          </a:endParaRPr>
        </a:p>
      </dgm:t>
    </dgm:pt>
    <dgm:pt modelId="{5EE44864-66D1-4DC0-977C-56E3C33FCBCF}" type="sibTrans" cxnId="{67E2C3E6-BB99-47EF-B796-52D555B95D14}">
      <dgm:prSet/>
      <dgm:spPr/>
      <dgm:t>
        <a:bodyPr/>
        <a:lstStyle/>
        <a:p>
          <a:endParaRPr lang="es-ES" sz="1800">
            <a:latin typeface="Franklin Gothic Medium" panose="020B0603020102020204" pitchFamily="34" charset="0"/>
          </a:endParaRPr>
        </a:p>
      </dgm:t>
    </dgm:pt>
    <dgm:pt modelId="{EE8F0BA6-6386-428A-B749-73A4455E67A5}">
      <dgm:prSet phldrT="[Texto]" custT="1"/>
      <dgm:spPr/>
      <dgm:t>
        <a:bodyPr/>
        <a:lstStyle/>
        <a:p>
          <a:r>
            <a:rPr lang="es-MX" sz="1800" b="1" dirty="0">
              <a:latin typeface="Franklin Gothic Medium" panose="020B0603020102020204" pitchFamily="34" charset="0"/>
            </a:rPr>
            <a:t>SOBRESEE</a:t>
          </a:r>
        </a:p>
      </dgm:t>
    </dgm:pt>
    <dgm:pt modelId="{58D89CCE-8A16-4F31-BAF2-64B71BA7E5DD}" type="parTrans" cxnId="{7DD0E662-DB9E-47BA-92AF-3A7238A4FC87}">
      <dgm:prSet/>
      <dgm:spPr/>
      <dgm:t>
        <a:bodyPr/>
        <a:lstStyle/>
        <a:p>
          <a:endParaRPr lang="es-ES" sz="1800">
            <a:latin typeface="Franklin Gothic Medium" panose="020B0603020102020204" pitchFamily="34" charset="0"/>
          </a:endParaRPr>
        </a:p>
      </dgm:t>
    </dgm:pt>
    <dgm:pt modelId="{C4393CF7-E624-4568-B02C-86160EDE79CA}" type="sibTrans" cxnId="{7DD0E662-DB9E-47BA-92AF-3A7238A4FC87}">
      <dgm:prSet/>
      <dgm:spPr/>
      <dgm:t>
        <a:bodyPr/>
        <a:lstStyle/>
        <a:p>
          <a:endParaRPr lang="es-ES" sz="1800">
            <a:latin typeface="Franklin Gothic Medium" panose="020B0603020102020204" pitchFamily="34" charset="0"/>
          </a:endParaRPr>
        </a:p>
      </dgm:t>
    </dgm:pt>
    <dgm:pt modelId="{B13A21BE-C6EE-4AFE-A798-62FD045F8395}">
      <dgm:prSet phldrT="[Texto]" custT="1"/>
      <dgm:spPr/>
      <dgm:t>
        <a:bodyPr/>
        <a:lstStyle/>
        <a:p>
          <a:r>
            <a:rPr lang="es-MX" sz="1800" b="1">
              <a:latin typeface="Franklin Gothic Medium" panose="020B0603020102020204" pitchFamily="34" charset="0"/>
            </a:rPr>
            <a:t>MODIFICA O REVOCA</a:t>
          </a:r>
        </a:p>
      </dgm:t>
    </dgm:pt>
    <dgm:pt modelId="{291085BF-48E9-439C-8967-FF50A7C374C5}" type="parTrans" cxnId="{0A8BB45F-246A-4C75-9F2C-307D14863CD7}">
      <dgm:prSet/>
      <dgm:spPr/>
      <dgm:t>
        <a:bodyPr/>
        <a:lstStyle/>
        <a:p>
          <a:endParaRPr lang="es-ES" sz="1800">
            <a:latin typeface="Franklin Gothic Medium" panose="020B0603020102020204" pitchFamily="34" charset="0"/>
          </a:endParaRPr>
        </a:p>
      </dgm:t>
    </dgm:pt>
    <dgm:pt modelId="{E437BA0B-EB31-41E1-A84E-4B3B524A31BE}" type="sibTrans" cxnId="{0A8BB45F-246A-4C75-9F2C-307D14863CD7}">
      <dgm:prSet/>
      <dgm:spPr/>
      <dgm:t>
        <a:bodyPr/>
        <a:lstStyle/>
        <a:p>
          <a:endParaRPr lang="es-ES" sz="1800">
            <a:latin typeface="Franklin Gothic Medium" panose="020B0603020102020204" pitchFamily="34" charset="0"/>
          </a:endParaRPr>
        </a:p>
      </dgm:t>
    </dgm:pt>
    <dgm:pt modelId="{2F1137AD-72DF-451A-B2DB-FF580CC73534}">
      <dgm:prSet phldrT="[Texto]" custT="1"/>
      <dgm:spPr/>
      <dgm:t>
        <a:bodyPr/>
        <a:lstStyle/>
        <a:p>
          <a:r>
            <a:rPr lang="es-MX" sz="1800" b="1">
              <a:latin typeface="Franklin Gothic Medium" panose="020B0603020102020204" pitchFamily="34" charset="0"/>
            </a:rPr>
            <a:t>ORDENA </a:t>
          </a:r>
        </a:p>
      </dgm:t>
    </dgm:pt>
    <dgm:pt modelId="{9FF43960-D662-4B41-A853-E56D7EB1A14B}" type="parTrans" cxnId="{7B964CAB-D986-4A11-B935-3D78A3F74B88}">
      <dgm:prSet/>
      <dgm:spPr/>
      <dgm:t>
        <a:bodyPr/>
        <a:lstStyle/>
        <a:p>
          <a:endParaRPr lang="es-ES" sz="1800">
            <a:latin typeface="Franklin Gothic Medium" panose="020B0603020102020204" pitchFamily="34" charset="0"/>
          </a:endParaRPr>
        </a:p>
      </dgm:t>
    </dgm:pt>
    <dgm:pt modelId="{014E5CA0-2EAF-428C-9D44-84F6483D89A9}" type="sibTrans" cxnId="{7B964CAB-D986-4A11-B935-3D78A3F74B88}">
      <dgm:prSet/>
      <dgm:spPr/>
      <dgm:t>
        <a:bodyPr/>
        <a:lstStyle/>
        <a:p>
          <a:endParaRPr lang="es-ES" sz="1800">
            <a:latin typeface="Franklin Gothic Medium" panose="020B0603020102020204" pitchFamily="34" charset="0"/>
          </a:endParaRPr>
        </a:p>
      </dgm:t>
    </dgm:pt>
    <dgm:pt modelId="{6A229684-F924-40FD-88A7-ED63905EBDD9}">
      <dgm:prSet phldrT="[Texto]" custT="1"/>
      <dgm:spPr/>
      <dgm:t>
        <a:bodyPr/>
        <a:lstStyle/>
        <a:p>
          <a:r>
            <a:rPr lang="es-MX" sz="1800" b="1">
              <a:latin typeface="Franklin Gothic Medium" panose="020B0603020102020204" pitchFamily="34" charset="0"/>
            </a:rPr>
            <a:t>CONFIRMAR</a:t>
          </a:r>
        </a:p>
      </dgm:t>
    </dgm:pt>
    <dgm:pt modelId="{420DBC6D-1653-49C2-B426-B4B2F8F67C8C}" type="parTrans" cxnId="{F45EA8B8-8C5F-42E7-967A-E578E5FB7051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AD9BBAEA-31AD-4FDC-817B-9A4D2968E525}" type="sibTrans" cxnId="{F45EA8B8-8C5F-42E7-967A-E578E5FB7051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BEFF2DB7-8E70-4F61-BF82-7C7A404E65B6}">
      <dgm:prSet phldrT="[Texto]" custT="1"/>
      <dgm:spPr/>
      <dgm:t>
        <a:bodyPr/>
        <a:lstStyle/>
        <a:p>
          <a:r>
            <a:rPr lang="es-MX" sz="1800" b="0">
              <a:latin typeface="Franklin Gothic Medium"/>
            </a:rPr>
            <a:t>El INFO confirma la respuesta del Sujeto obligado</a:t>
          </a:r>
        </a:p>
      </dgm:t>
    </dgm:pt>
    <dgm:pt modelId="{93EAF91E-309A-4FFA-921C-483BEDB525F7}" type="parTrans" cxnId="{31AAB9AA-921A-48F2-97DA-9F8E1E05C0B1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344F5636-0C0B-4C1F-BB00-221B8A3BBC3A}" type="sibTrans" cxnId="{31AAB9AA-921A-48F2-97DA-9F8E1E05C0B1}">
      <dgm:prSet/>
      <dgm:spPr/>
      <dgm:t>
        <a:bodyPr/>
        <a:lstStyle/>
        <a:p>
          <a:endParaRPr lang="es-ES">
            <a:latin typeface="Franklin Gothic Medium" panose="020B0603020102020204" pitchFamily="34" charset="0"/>
          </a:endParaRPr>
        </a:p>
      </dgm:t>
    </dgm:pt>
    <dgm:pt modelId="{AEE97BB2-5EF8-4309-890F-78093EFB7069}">
      <dgm:prSet phldr="0"/>
      <dgm:spPr/>
      <dgm:t>
        <a:bodyPr/>
        <a:lstStyle/>
        <a:p>
          <a:r>
            <a:rPr lang="es-MX" b="1" dirty="0"/>
            <a:t>Sea extemporáneo, no se acredite debidamente la identidad, no haya atendido la prevención</a:t>
          </a:r>
        </a:p>
      </dgm:t>
    </dgm:pt>
    <dgm:pt modelId="{EF020FB7-2A69-4531-9939-ADB8D80D0AC2}" type="parTrans" cxnId="{915EE661-F699-4BE2-AD41-3BE75344E12C}">
      <dgm:prSet/>
      <dgm:spPr/>
      <dgm:t>
        <a:bodyPr/>
        <a:lstStyle/>
        <a:p>
          <a:endParaRPr lang="es-MX"/>
        </a:p>
      </dgm:t>
    </dgm:pt>
    <dgm:pt modelId="{F18F9A44-26AA-4165-978E-A3CF2006DBAA}" type="sibTrans" cxnId="{915EE661-F699-4BE2-AD41-3BE75344E12C}">
      <dgm:prSet/>
      <dgm:spPr/>
      <dgm:t>
        <a:bodyPr/>
        <a:lstStyle/>
        <a:p>
          <a:endParaRPr lang="es-MX"/>
        </a:p>
      </dgm:t>
    </dgm:pt>
    <dgm:pt modelId="{613A5F2A-3C8C-4F1F-A21C-85A54195CCEC}">
      <dgm:prSet phldr="0" custT="1"/>
      <dgm:spPr/>
      <dgm:t>
        <a:bodyPr/>
        <a:lstStyle/>
        <a:p>
          <a:pPr rtl="0"/>
          <a:r>
            <a:rPr lang="es-MX" sz="2000" b="1" dirty="0">
              <a:latin typeface="Franklin Gothic Demi" panose="020B0703020102020204" pitchFamily="34" charset="0"/>
            </a:rPr>
            <a:t>DESECHAR</a:t>
          </a:r>
          <a:endParaRPr lang="en-US" sz="2000" b="1" dirty="0">
            <a:latin typeface="Franklin Gothic Demi" panose="020B0703020102020204" pitchFamily="34" charset="0"/>
          </a:endParaRPr>
        </a:p>
      </dgm:t>
    </dgm:pt>
    <dgm:pt modelId="{8A0AB09D-DCA0-4E4D-BC19-96FADFE3FE2C}" type="parTrans" cxnId="{A51119F2-E1D2-43A4-92AD-93ACB1E881D6}">
      <dgm:prSet/>
      <dgm:spPr/>
      <dgm:t>
        <a:bodyPr/>
        <a:lstStyle/>
        <a:p>
          <a:endParaRPr lang="es-MX"/>
        </a:p>
      </dgm:t>
    </dgm:pt>
    <dgm:pt modelId="{F6FDCE49-12B2-4AC1-995F-4C8E126442CE}" type="sibTrans" cxnId="{A51119F2-E1D2-43A4-92AD-93ACB1E881D6}">
      <dgm:prSet/>
      <dgm:spPr/>
      <dgm:t>
        <a:bodyPr/>
        <a:lstStyle/>
        <a:p>
          <a:endParaRPr lang="es-MX"/>
        </a:p>
      </dgm:t>
    </dgm:pt>
    <dgm:pt modelId="{0224E30E-3D9C-499D-8F9F-DD6112EE3DEF}" type="pres">
      <dgm:prSet presAssocID="{ADF3374D-C3B1-48EE-AF95-CC1CE191F22A}" presName="Name0" presStyleCnt="0">
        <dgm:presLayoutVars>
          <dgm:dir/>
          <dgm:animLvl val="lvl"/>
          <dgm:resizeHandles val="exact"/>
        </dgm:presLayoutVars>
      </dgm:prSet>
      <dgm:spPr/>
    </dgm:pt>
    <dgm:pt modelId="{D76833D0-2493-4004-A3F5-662911D9AACF}" type="pres">
      <dgm:prSet presAssocID="{6A229684-F924-40FD-88A7-ED63905EBDD9}" presName="linNode" presStyleCnt="0"/>
      <dgm:spPr/>
    </dgm:pt>
    <dgm:pt modelId="{AE76FC9F-0AD6-4745-9DF7-7AAD74683574}" type="pres">
      <dgm:prSet presAssocID="{6A229684-F924-40FD-88A7-ED63905EBDD9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A6220ECB-B61F-4886-8883-D63225192D92}" type="pres">
      <dgm:prSet presAssocID="{6A229684-F924-40FD-88A7-ED63905EBDD9}" presName="descendantText" presStyleLbl="alignAccFollowNode1" presStyleIdx="0" presStyleCnt="5">
        <dgm:presLayoutVars>
          <dgm:bulletEnabled val="1"/>
        </dgm:presLayoutVars>
      </dgm:prSet>
      <dgm:spPr/>
    </dgm:pt>
    <dgm:pt modelId="{6E4F3355-C06B-4C62-A7E1-A89F49DABCC0}" type="pres">
      <dgm:prSet presAssocID="{AD9BBAEA-31AD-4FDC-817B-9A4D2968E525}" presName="sp" presStyleCnt="0"/>
      <dgm:spPr/>
    </dgm:pt>
    <dgm:pt modelId="{C0435B51-F2D9-4A71-AD28-09E9F386424A}" type="pres">
      <dgm:prSet presAssocID="{EE8F0BA6-6386-428A-B749-73A4455E67A5}" presName="linNode" presStyleCnt="0"/>
      <dgm:spPr/>
    </dgm:pt>
    <dgm:pt modelId="{DC7AA720-5E21-45C3-AB84-14016CA3EADA}" type="pres">
      <dgm:prSet presAssocID="{EE8F0BA6-6386-428A-B749-73A4455E67A5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596C09E-01E1-459A-9AFB-87B7DD3747D3}" type="pres">
      <dgm:prSet presAssocID="{EE8F0BA6-6386-428A-B749-73A4455E67A5}" presName="descendantText" presStyleLbl="alignAccFollowNode1" presStyleIdx="1" presStyleCnt="5">
        <dgm:presLayoutVars>
          <dgm:bulletEnabled val="1"/>
        </dgm:presLayoutVars>
      </dgm:prSet>
      <dgm:spPr/>
    </dgm:pt>
    <dgm:pt modelId="{C82D5A48-EA70-4CB6-9FB9-D2E6823F4271}" type="pres">
      <dgm:prSet presAssocID="{C4393CF7-E624-4568-B02C-86160EDE79CA}" presName="sp" presStyleCnt="0"/>
      <dgm:spPr/>
    </dgm:pt>
    <dgm:pt modelId="{2E606012-3C5E-4CF9-A4BC-CE33772214F3}" type="pres">
      <dgm:prSet presAssocID="{613A5F2A-3C8C-4F1F-A21C-85A54195CCEC}" presName="linNode" presStyleCnt="0"/>
      <dgm:spPr/>
    </dgm:pt>
    <dgm:pt modelId="{6901C815-060F-49A7-8B97-BA6AD4ADF9BA}" type="pres">
      <dgm:prSet presAssocID="{613A5F2A-3C8C-4F1F-A21C-85A54195CCE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F64A89A4-41D5-4D2A-A25D-63E2AF349D31}" type="pres">
      <dgm:prSet presAssocID="{613A5F2A-3C8C-4F1F-A21C-85A54195CCEC}" presName="descendantText" presStyleLbl="alignAccFollowNode1" presStyleIdx="2" presStyleCnt="5">
        <dgm:presLayoutVars>
          <dgm:bulletEnabled val="1"/>
        </dgm:presLayoutVars>
      </dgm:prSet>
      <dgm:spPr/>
    </dgm:pt>
    <dgm:pt modelId="{A50F7301-7197-4FAD-90BE-9EC9DA4E3B17}" type="pres">
      <dgm:prSet presAssocID="{F6FDCE49-12B2-4AC1-995F-4C8E126442CE}" presName="sp" presStyleCnt="0"/>
      <dgm:spPr/>
    </dgm:pt>
    <dgm:pt modelId="{B110D04D-CE16-455D-88A8-18D28E07153E}" type="pres">
      <dgm:prSet presAssocID="{B13A21BE-C6EE-4AFE-A798-62FD045F8395}" presName="linNode" presStyleCnt="0"/>
      <dgm:spPr/>
    </dgm:pt>
    <dgm:pt modelId="{B3CA1357-D119-4955-A945-999C6EA82463}" type="pres">
      <dgm:prSet presAssocID="{B13A21BE-C6EE-4AFE-A798-62FD045F8395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DA92B858-E510-4188-9649-BC0FD7AC16DA}" type="pres">
      <dgm:prSet presAssocID="{B13A21BE-C6EE-4AFE-A798-62FD045F8395}" presName="descendantText" presStyleLbl="alignAccFollowNode1" presStyleIdx="3" presStyleCnt="5">
        <dgm:presLayoutVars>
          <dgm:bulletEnabled val="1"/>
        </dgm:presLayoutVars>
      </dgm:prSet>
      <dgm:spPr/>
    </dgm:pt>
    <dgm:pt modelId="{420C781A-C45C-44D6-BE69-ECF3615230D5}" type="pres">
      <dgm:prSet presAssocID="{E437BA0B-EB31-41E1-A84E-4B3B524A31BE}" presName="sp" presStyleCnt="0"/>
      <dgm:spPr/>
    </dgm:pt>
    <dgm:pt modelId="{4DEF4C05-2CEC-4E15-AD7E-3056D6393CFE}" type="pres">
      <dgm:prSet presAssocID="{2F1137AD-72DF-451A-B2DB-FF580CC73534}" presName="linNode" presStyleCnt="0"/>
      <dgm:spPr/>
    </dgm:pt>
    <dgm:pt modelId="{3CE34F33-7667-439E-8F01-D81B6EB4ADAB}" type="pres">
      <dgm:prSet presAssocID="{2F1137AD-72DF-451A-B2DB-FF580CC73534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2D2B77A2-B158-4E7E-B5C1-A3FABFFDEAB2}" type="pres">
      <dgm:prSet presAssocID="{2F1137AD-72DF-451A-B2DB-FF580CC73534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ACCB4718-9F07-4E43-B6C4-06B76FF08D43}" type="presOf" srcId="{BEFF2DB7-8E70-4F61-BF82-7C7A404E65B6}" destId="{A6220ECB-B61F-4886-8883-D63225192D92}" srcOrd="0" destOrd="0" presId="urn:microsoft.com/office/officeart/2005/8/layout/vList5"/>
    <dgm:cxn modelId="{6F487324-D4A3-4C6B-9FA5-E537F4A86058}" type="presOf" srcId="{2F1137AD-72DF-451A-B2DB-FF580CC73534}" destId="{3CE34F33-7667-439E-8F01-D81B6EB4ADAB}" srcOrd="0" destOrd="0" presId="urn:microsoft.com/office/officeart/2005/8/layout/vList5"/>
    <dgm:cxn modelId="{0537BF2D-98B8-434B-9A7D-031D6847346E}" type="presOf" srcId="{6A229684-F924-40FD-88A7-ED63905EBDD9}" destId="{AE76FC9F-0AD6-4745-9DF7-7AAD74683574}" srcOrd="0" destOrd="0" presId="urn:microsoft.com/office/officeart/2005/8/layout/vList5"/>
    <dgm:cxn modelId="{6ABBDA3B-15E6-400A-9BDD-B463A6E3E4AE}" type="presOf" srcId="{B13A21BE-C6EE-4AFE-A798-62FD045F8395}" destId="{B3CA1357-D119-4955-A945-999C6EA82463}" srcOrd="0" destOrd="0" presId="urn:microsoft.com/office/officeart/2005/8/layout/vList5"/>
    <dgm:cxn modelId="{0A8BB45F-246A-4C75-9F2C-307D14863CD7}" srcId="{ADF3374D-C3B1-48EE-AF95-CC1CE191F22A}" destId="{B13A21BE-C6EE-4AFE-A798-62FD045F8395}" srcOrd="3" destOrd="0" parTransId="{291085BF-48E9-439C-8967-FF50A7C374C5}" sibTransId="{E437BA0B-EB31-41E1-A84E-4B3B524A31BE}"/>
    <dgm:cxn modelId="{5A662861-1658-48F0-B6CF-790822435EAA}" type="presOf" srcId="{1E2F21F0-8264-4E3F-866D-A5EF76C00954}" destId="{DA92B858-E510-4188-9649-BC0FD7AC16DA}" srcOrd="0" destOrd="0" presId="urn:microsoft.com/office/officeart/2005/8/layout/vList5"/>
    <dgm:cxn modelId="{915EE661-F699-4BE2-AD41-3BE75344E12C}" srcId="{613A5F2A-3C8C-4F1F-A21C-85A54195CCEC}" destId="{AEE97BB2-5EF8-4309-890F-78093EFB7069}" srcOrd="0" destOrd="0" parTransId="{EF020FB7-2A69-4531-9939-ADB8D80D0AC2}" sibTransId="{F18F9A44-26AA-4165-978E-A3CF2006DBAA}"/>
    <dgm:cxn modelId="{41E8A842-65AF-4225-8D11-519361E29D25}" srcId="{2F1137AD-72DF-451A-B2DB-FF580CC73534}" destId="{E9B06B90-236C-4033-969B-A015179FA711}" srcOrd="0" destOrd="0" parTransId="{1B9B6DA0-7970-4B81-9E15-29E427703F9C}" sibTransId="{63189BF1-3BEF-490A-9D2F-9BC91D43BACE}"/>
    <dgm:cxn modelId="{7DD0E662-DB9E-47BA-92AF-3A7238A4FC87}" srcId="{ADF3374D-C3B1-48EE-AF95-CC1CE191F22A}" destId="{EE8F0BA6-6386-428A-B749-73A4455E67A5}" srcOrd="1" destOrd="0" parTransId="{58D89CCE-8A16-4F31-BAF2-64B71BA7E5DD}" sibTransId="{C4393CF7-E624-4568-B02C-86160EDE79CA}"/>
    <dgm:cxn modelId="{44E2087A-9F0A-4927-B8C1-8A9BB580A099}" type="presOf" srcId="{613A5F2A-3C8C-4F1F-A21C-85A54195CCEC}" destId="{6901C815-060F-49A7-8B97-BA6AD4ADF9BA}" srcOrd="0" destOrd="0" presId="urn:microsoft.com/office/officeart/2005/8/layout/vList5"/>
    <dgm:cxn modelId="{F9F57B97-70CC-42D0-9F93-4FDB0CAD1C16}" type="presOf" srcId="{AEE97BB2-5EF8-4309-890F-78093EFB7069}" destId="{F64A89A4-41D5-4D2A-A25D-63E2AF349D31}" srcOrd="0" destOrd="0" presId="urn:microsoft.com/office/officeart/2005/8/layout/vList5"/>
    <dgm:cxn modelId="{71952AA4-2525-4314-8F3C-DCA15F62E6F2}" srcId="{B13A21BE-C6EE-4AFE-A798-62FD045F8395}" destId="{1E2F21F0-8264-4E3F-866D-A5EF76C00954}" srcOrd="0" destOrd="0" parTransId="{799AA675-64D3-49A6-BD64-F18C6A159D62}" sibTransId="{981A2CF7-58DD-4FDD-9F98-B211A1B6B56C}"/>
    <dgm:cxn modelId="{31AAB9AA-921A-48F2-97DA-9F8E1E05C0B1}" srcId="{6A229684-F924-40FD-88A7-ED63905EBDD9}" destId="{BEFF2DB7-8E70-4F61-BF82-7C7A404E65B6}" srcOrd="0" destOrd="0" parTransId="{93EAF91E-309A-4FFA-921C-483BEDB525F7}" sibTransId="{344F5636-0C0B-4C1F-BB00-221B8A3BBC3A}"/>
    <dgm:cxn modelId="{7B964CAB-D986-4A11-B935-3D78A3F74B88}" srcId="{ADF3374D-C3B1-48EE-AF95-CC1CE191F22A}" destId="{2F1137AD-72DF-451A-B2DB-FF580CC73534}" srcOrd="4" destOrd="0" parTransId="{9FF43960-D662-4B41-A853-E56D7EB1A14B}" sibTransId="{014E5CA0-2EAF-428C-9D44-84F6483D89A9}"/>
    <dgm:cxn modelId="{F45EA8B8-8C5F-42E7-967A-E578E5FB7051}" srcId="{ADF3374D-C3B1-48EE-AF95-CC1CE191F22A}" destId="{6A229684-F924-40FD-88A7-ED63905EBDD9}" srcOrd="0" destOrd="0" parTransId="{420DBC6D-1653-49C2-B426-B4B2F8F67C8C}" sibTransId="{AD9BBAEA-31AD-4FDC-817B-9A4D2968E525}"/>
    <dgm:cxn modelId="{388BDABD-B953-4A31-8A8E-0FF821C5E2AC}" type="presOf" srcId="{EE8F0BA6-6386-428A-B749-73A4455E67A5}" destId="{DC7AA720-5E21-45C3-AB84-14016CA3EADA}" srcOrd="0" destOrd="0" presId="urn:microsoft.com/office/officeart/2005/8/layout/vList5"/>
    <dgm:cxn modelId="{F4F285C3-33F8-4B75-9FF4-D31AB1308396}" type="presOf" srcId="{E9B06B90-236C-4033-969B-A015179FA711}" destId="{2D2B77A2-B158-4E7E-B5C1-A3FABFFDEAB2}" srcOrd="0" destOrd="0" presId="urn:microsoft.com/office/officeart/2005/8/layout/vList5"/>
    <dgm:cxn modelId="{D37F96D1-6892-48E5-A580-B61B5BA53503}" type="presOf" srcId="{1CAA8FD1-9824-4EDC-BA74-8DEFE7DB0DD6}" destId="{1596C09E-01E1-459A-9AFB-87B7DD3747D3}" srcOrd="0" destOrd="0" presId="urn:microsoft.com/office/officeart/2005/8/layout/vList5"/>
    <dgm:cxn modelId="{67E2C3E6-BB99-47EF-B796-52D555B95D14}" srcId="{EE8F0BA6-6386-428A-B749-73A4455E67A5}" destId="{1CAA8FD1-9824-4EDC-BA74-8DEFE7DB0DD6}" srcOrd="0" destOrd="0" parTransId="{9DC22E5C-B98F-4BFC-B3E8-EBD65F87D945}" sibTransId="{5EE44864-66D1-4DC0-977C-56E3C33FCBCF}"/>
    <dgm:cxn modelId="{71FEB4EB-C794-476C-93E5-82C5D8C38D23}" type="presOf" srcId="{ADF3374D-C3B1-48EE-AF95-CC1CE191F22A}" destId="{0224E30E-3D9C-499D-8F9F-DD6112EE3DEF}" srcOrd="0" destOrd="0" presId="urn:microsoft.com/office/officeart/2005/8/layout/vList5"/>
    <dgm:cxn modelId="{A51119F2-E1D2-43A4-92AD-93ACB1E881D6}" srcId="{ADF3374D-C3B1-48EE-AF95-CC1CE191F22A}" destId="{613A5F2A-3C8C-4F1F-A21C-85A54195CCEC}" srcOrd="2" destOrd="0" parTransId="{8A0AB09D-DCA0-4E4D-BC19-96FADFE3FE2C}" sibTransId="{F6FDCE49-12B2-4AC1-995F-4C8E126442CE}"/>
    <dgm:cxn modelId="{CC5995BC-7B30-4827-BC35-6DF1F95EDEF8}" type="presParOf" srcId="{0224E30E-3D9C-499D-8F9F-DD6112EE3DEF}" destId="{D76833D0-2493-4004-A3F5-662911D9AACF}" srcOrd="0" destOrd="0" presId="urn:microsoft.com/office/officeart/2005/8/layout/vList5"/>
    <dgm:cxn modelId="{83E04292-513A-457D-9979-1AA4E4B209E4}" type="presParOf" srcId="{D76833D0-2493-4004-A3F5-662911D9AACF}" destId="{AE76FC9F-0AD6-4745-9DF7-7AAD74683574}" srcOrd="0" destOrd="0" presId="urn:microsoft.com/office/officeart/2005/8/layout/vList5"/>
    <dgm:cxn modelId="{DBFBC298-6FD0-4BBF-B293-19DF10897D27}" type="presParOf" srcId="{D76833D0-2493-4004-A3F5-662911D9AACF}" destId="{A6220ECB-B61F-4886-8883-D63225192D92}" srcOrd="1" destOrd="0" presId="urn:microsoft.com/office/officeart/2005/8/layout/vList5"/>
    <dgm:cxn modelId="{E6EFE8B7-E6E0-423C-9151-5047238ED629}" type="presParOf" srcId="{0224E30E-3D9C-499D-8F9F-DD6112EE3DEF}" destId="{6E4F3355-C06B-4C62-A7E1-A89F49DABCC0}" srcOrd="1" destOrd="0" presId="urn:microsoft.com/office/officeart/2005/8/layout/vList5"/>
    <dgm:cxn modelId="{A641EE86-DF6F-4A73-A7E5-2992B226CCE1}" type="presParOf" srcId="{0224E30E-3D9C-499D-8F9F-DD6112EE3DEF}" destId="{C0435B51-F2D9-4A71-AD28-09E9F386424A}" srcOrd="2" destOrd="0" presId="urn:microsoft.com/office/officeart/2005/8/layout/vList5"/>
    <dgm:cxn modelId="{548CA997-E4B2-4A7E-A250-0DA3A2A07F32}" type="presParOf" srcId="{C0435B51-F2D9-4A71-AD28-09E9F386424A}" destId="{DC7AA720-5E21-45C3-AB84-14016CA3EADA}" srcOrd="0" destOrd="0" presId="urn:microsoft.com/office/officeart/2005/8/layout/vList5"/>
    <dgm:cxn modelId="{865EE282-9708-41EA-9021-934744A43827}" type="presParOf" srcId="{C0435B51-F2D9-4A71-AD28-09E9F386424A}" destId="{1596C09E-01E1-459A-9AFB-87B7DD3747D3}" srcOrd="1" destOrd="0" presId="urn:microsoft.com/office/officeart/2005/8/layout/vList5"/>
    <dgm:cxn modelId="{E0260DE8-ACE7-4009-8C7C-A429EFA14717}" type="presParOf" srcId="{0224E30E-3D9C-499D-8F9F-DD6112EE3DEF}" destId="{C82D5A48-EA70-4CB6-9FB9-D2E6823F4271}" srcOrd="3" destOrd="0" presId="urn:microsoft.com/office/officeart/2005/8/layout/vList5"/>
    <dgm:cxn modelId="{9F64FE78-9F20-4DEB-88DF-AEC831119B47}" type="presParOf" srcId="{0224E30E-3D9C-499D-8F9F-DD6112EE3DEF}" destId="{2E606012-3C5E-4CF9-A4BC-CE33772214F3}" srcOrd="4" destOrd="0" presId="urn:microsoft.com/office/officeart/2005/8/layout/vList5"/>
    <dgm:cxn modelId="{288C8BF6-80D3-4FB2-BA16-3E5BBC2E479F}" type="presParOf" srcId="{2E606012-3C5E-4CF9-A4BC-CE33772214F3}" destId="{6901C815-060F-49A7-8B97-BA6AD4ADF9BA}" srcOrd="0" destOrd="0" presId="urn:microsoft.com/office/officeart/2005/8/layout/vList5"/>
    <dgm:cxn modelId="{B49C4E8A-E630-40F1-B222-61D601F823EB}" type="presParOf" srcId="{2E606012-3C5E-4CF9-A4BC-CE33772214F3}" destId="{F64A89A4-41D5-4D2A-A25D-63E2AF349D31}" srcOrd="1" destOrd="0" presId="urn:microsoft.com/office/officeart/2005/8/layout/vList5"/>
    <dgm:cxn modelId="{B22D0348-BA01-4212-8940-54FC8BDA4AF6}" type="presParOf" srcId="{0224E30E-3D9C-499D-8F9F-DD6112EE3DEF}" destId="{A50F7301-7197-4FAD-90BE-9EC9DA4E3B17}" srcOrd="5" destOrd="0" presId="urn:microsoft.com/office/officeart/2005/8/layout/vList5"/>
    <dgm:cxn modelId="{AA0F223D-85E7-4DAC-912E-65B63AB76E48}" type="presParOf" srcId="{0224E30E-3D9C-499D-8F9F-DD6112EE3DEF}" destId="{B110D04D-CE16-455D-88A8-18D28E07153E}" srcOrd="6" destOrd="0" presId="urn:microsoft.com/office/officeart/2005/8/layout/vList5"/>
    <dgm:cxn modelId="{5F02B1D9-C6AA-4605-A8CF-B951D72BBC31}" type="presParOf" srcId="{B110D04D-CE16-455D-88A8-18D28E07153E}" destId="{B3CA1357-D119-4955-A945-999C6EA82463}" srcOrd="0" destOrd="0" presId="urn:microsoft.com/office/officeart/2005/8/layout/vList5"/>
    <dgm:cxn modelId="{63CF15BF-AC01-4071-803F-6C33D3189889}" type="presParOf" srcId="{B110D04D-CE16-455D-88A8-18D28E07153E}" destId="{DA92B858-E510-4188-9649-BC0FD7AC16DA}" srcOrd="1" destOrd="0" presId="urn:microsoft.com/office/officeart/2005/8/layout/vList5"/>
    <dgm:cxn modelId="{6DF394E3-F782-42C9-9352-4E90A0A0D83D}" type="presParOf" srcId="{0224E30E-3D9C-499D-8F9F-DD6112EE3DEF}" destId="{420C781A-C45C-44D6-BE69-ECF3615230D5}" srcOrd="7" destOrd="0" presId="urn:microsoft.com/office/officeart/2005/8/layout/vList5"/>
    <dgm:cxn modelId="{ED792C91-07B2-45FB-8F35-D581AA79342D}" type="presParOf" srcId="{0224E30E-3D9C-499D-8F9F-DD6112EE3DEF}" destId="{4DEF4C05-2CEC-4E15-AD7E-3056D6393CFE}" srcOrd="8" destOrd="0" presId="urn:microsoft.com/office/officeart/2005/8/layout/vList5"/>
    <dgm:cxn modelId="{0B495F6D-7CD2-4EA9-BB5B-448EEADB4974}" type="presParOf" srcId="{4DEF4C05-2CEC-4E15-AD7E-3056D6393CFE}" destId="{3CE34F33-7667-439E-8F01-D81B6EB4ADAB}" srcOrd="0" destOrd="0" presId="urn:microsoft.com/office/officeart/2005/8/layout/vList5"/>
    <dgm:cxn modelId="{5BE477E4-39E4-470F-9813-5D9C820F629A}" type="presParOf" srcId="{4DEF4C05-2CEC-4E15-AD7E-3056D6393CFE}" destId="{2D2B77A2-B158-4E7E-B5C1-A3FABFFDEA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BEFBA42-BBD6-482C-A8CF-006F809ECDB2}" type="doc">
      <dgm:prSet loTypeId="urn:microsoft.com/office/officeart/2005/8/layout/chevron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9898E700-4C2C-4F85-A95A-75778673B161}">
      <dgm:prSet phldrT="[Texto]" custT="1"/>
      <dgm:spPr/>
      <dgm:t>
        <a:bodyPr/>
        <a:lstStyle/>
        <a:p>
          <a:r>
            <a:rPr lang="es-MX" sz="1800" b="1">
              <a:solidFill>
                <a:schemeClr val="tx1"/>
              </a:solidFill>
              <a:latin typeface="Franklin Gothic Book" panose="020B0503020102020204" pitchFamily="34" charset="0"/>
            </a:rPr>
            <a:t>Medidas de apremio y sanciones</a:t>
          </a:r>
          <a:endParaRPr lang="es-MX" sz="1400" b="1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EA340AF7-2568-4983-A579-DB0AE006D5C1}" type="parTrans" cxnId="{287B52FD-E5E1-4FED-A141-7A89D3DCBD31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7E765474-2C34-42BA-BC6A-5C609B6034F4}" type="sibTrans" cxnId="{287B52FD-E5E1-4FED-A141-7A89D3DCBD31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DD318509-59F8-44F6-BD58-04DA68F32027}">
      <dgm:prSet phldrT="[Texto]" custT="1"/>
      <dgm:spPr/>
      <dgm:t>
        <a:bodyPr/>
        <a:lstStyle/>
        <a:p>
          <a:r>
            <a:rPr lang="es-MX" sz="1400" b="1">
              <a:latin typeface="Franklin Gothic Book" panose="020B0503020102020204" pitchFamily="34" charset="0"/>
            </a:rPr>
            <a:t>El Instituto</a:t>
          </a:r>
          <a:r>
            <a:rPr lang="es-MX" sz="1400">
              <a:latin typeface="Franklin Gothic Book" panose="020B0503020102020204" pitchFamily="34" charset="0"/>
            </a:rPr>
            <a:t>, podrá imponer al encargado de cumplir con la resolución, las  siguientes medidas de apremio para asegurar el cumplimiento de sus determinaciones:</a:t>
          </a:r>
        </a:p>
      </dgm:t>
    </dgm:pt>
    <dgm:pt modelId="{1FB3F64E-C80C-4DFB-B226-334D9D3DA695}" type="parTrans" cxnId="{A135C722-BF40-44CF-B8AA-B9C515751982}">
      <dgm:prSet custT="1"/>
      <dgm:spPr/>
      <dgm:t>
        <a:bodyPr/>
        <a:lstStyle/>
        <a:p>
          <a:endParaRPr lang="es-MX" sz="5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854B9362-D88D-4E87-BC38-47FD2B9228D4}" type="sibTrans" cxnId="{A135C722-BF40-44CF-B8AA-B9C515751982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1B5715BD-25EB-4386-8BDA-58F866CD5E1F}">
      <dgm:prSet phldrT="[Texto]" custT="1"/>
      <dgm:spPr/>
      <dgm:t>
        <a:bodyPr/>
        <a:lstStyle/>
        <a:p>
          <a:r>
            <a:rPr lang="es-MX" sz="1800" b="1">
              <a:solidFill>
                <a:schemeClr val="tx1"/>
              </a:solidFill>
              <a:latin typeface="Franklin Gothic Book" panose="020B0503020102020204" pitchFamily="34" charset="0"/>
            </a:rPr>
            <a:t>Causales</a:t>
          </a:r>
        </a:p>
      </dgm:t>
    </dgm:pt>
    <dgm:pt modelId="{773DC26B-D3D2-48DF-AB38-87933BB3375B}" type="parTrans" cxnId="{E4EB82D4-6A12-4A10-9F3D-0FA68339CFF1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22EBC6B7-B729-4016-A1EC-73BA5CB5AF6A}" type="sibTrans" cxnId="{E4EB82D4-6A12-4A10-9F3D-0FA68339CFF1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6232E1B3-61F2-4F82-92DF-DB25EBE21FEA}">
      <dgm:prSet phldrT="[Texto]" custT="1"/>
      <dgm:spPr/>
      <dgm:t>
        <a:bodyPr/>
        <a:lstStyle/>
        <a:p>
          <a:r>
            <a:rPr lang="es-MX" sz="1400">
              <a:latin typeface="Franklin Gothic Book" panose="020B0503020102020204" pitchFamily="34" charset="0"/>
            </a:rPr>
            <a:t>Amonestación pública, o</a:t>
          </a:r>
        </a:p>
      </dgm:t>
    </dgm:pt>
    <dgm:pt modelId="{E9CBED3B-7011-4926-8AF3-3364F3F103C6}" type="parTrans" cxnId="{7589A86C-60BD-46AD-858C-A1F69536437A}">
      <dgm:prSet custT="1"/>
      <dgm:spPr/>
      <dgm:t>
        <a:bodyPr/>
        <a:lstStyle/>
        <a:p>
          <a:endParaRPr lang="es-MX" sz="5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2629F139-EC8C-411F-B1B1-0D59937F447A}" type="sibTrans" cxnId="{7589A86C-60BD-46AD-858C-A1F69536437A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1B55E421-2252-4C75-8563-B3571D87865D}">
      <dgm:prSet phldrT="[Texto]" custT="1"/>
      <dgm:spPr/>
      <dgm:t>
        <a:bodyPr/>
        <a:lstStyle/>
        <a:p>
          <a:r>
            <a:rPr lang="es-MX" sz="1400">
              <a:latin typeface="Franklin Gothic Book" panose="020B0503020102020204" pitchFamily="34" charset="0"/>
            </a:rPr>
            <a:t>Multa, de ciento cincuenta hasta mil quinientas veces la unidad de medida vigente en la Ciudad de México.</a:t>
          </a:r>
        </a:p>
      </dgm:t>
    </dgm:pt>
    <dgm:pt modelId="{EA957402-FCC6-4674-846A-F73E1ACA01BB}" type="parTrans" cxnId="{D61EABEC-062F-4681-84A3-FEA8865C7300}">
      <dgm:prSet custT="1"/>
      <dgm:spPr/>
      <dgm:t>
        <a:bodyPr/>
        <a:lstStyle/>
        <a:p>
          <a:endParaRPr lang="es-MX" sz="5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9A7E6976-F030-498F-A106-5CA9B32BEC48}" type="sibTrans" cxnId="{D61EABEC-062F-4681-84A3-FEA8865C7300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272F6D83-417E-47A9-94A1-A4414596491F}">
      <dgm:prSet phldrT="[Texto]" custT="1"/>
      <dgm:spPr/>
      <dgm:t>
        <a:bodyPr/>
        <a:lstStyle/>
        <a:p>
          <a:r>
            <a:rPr lang="es-MX" sz="1400">
              <a:latin typeface="Franklin Gothic Book" panose="020B0503020102020204" pitchFamily="34" charset="0"/>
            </a:rPr>
            <a:t>En caso de reincidencia el INFO podrá imponer una multa hasta del </a:t>
          </a:r>
          <a:r>
            <a:rPr lang="es-MX" sz="1400" b="1">
              <a:solidFill>
                <a:srgbClr val="E01279"/>
              </a:solidFill>
              <a:latin typeface="Franklin Gothic Book" panose="020B0503020102020204" pitchFamily="34" charset="0"/>
            </a:rPr>
            <a:t>doble</a:t>
          </a:r>
          <a:r>
            <a:rPr lang="es-MX" sz="1400">
              <a:latin typeface="Franklin Gothic Book" panose="020B0503020102020204" pitchFamily="34" charset="0"/>
            </a:rPr>
            <a:t> de la que se hubiese determinado</a:t>
          </a:r>
        </a:p>
      </dgm:t>
    </dgm:pt>
    <dgm:pt modelId="{1A567ED6-9170-4FCD-AFEB-1C4CEC5187F3}" type="parTrans" cxnId="{99171CCB-2DFB-413F-9974-3521F97032AB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F5491359-F75F-4044-9DF1-2DCC180B7CC6}" type="sibTrans" cxnId="{99171CCB-2DFB-413F-9974-3521F97032AB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C7D74461-70AD-4392-AAD8-3AD66BCE7989}">
      <dgm:prSet custT="1"/>
      <dgm:spPr/>
      <dgm:t>
        <a:bodyPr/>
        <a:lstStyle/>
        <a:p>
          <a:pPr algn="just"/>
          <a:r>
            <a:rPr lang="es-MX" sz="1400">
              <a:latin typeface="Franklin Gothic Book" panose="020B0503020102020204" pitchFamily="34" charset="0"/>
            </a:rPr>
            <a:t>Actuar con negligencia, dolo o mala fe durante la sustanciación de las solicitudes para el ejercicio de los derechos ARCO;</a:t>
          </a:r>
          <a:endParaRPr lang="es-MX" sz="1400" b="1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B2BE78CB-9804-436D-9E4A-F36FC1151D06}" type="parTrans" cxnId="{9ABD3AA9-C1CF-43EB-99FF-510DD22B9986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DA1A40D4-C342-45CC-8FE4-55D0008EB78E}" type="sibTrans" cxnId="{9ABD3AA9-C1CF-43EB-99FF-510DD22B9986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DCD53825-30E6-4897-97EB-68F1FE50A1AC}">
      <dgm:prSet custT="1"/>
      <dgm:spPr/>
      <dgm:t>
        <a:bodyPr/>
        <a:lstStyle/>
        <a:p>
          <a:pPr algn="just"/>
          <a:r>
            <a:rPr lang="es-MX" sz="1400">
              <a:latin typeface="Franklin Gothic Book" panose="020B0503020102020204" pitchFamily="34" charset="0"/>
            </a:rPr>
            <a:t>Incumplir los plazos de atención previstos en la presente Ley para responder las solicitudes para el ejercicio de los derechos ARCO o para hacer efectivo el derecho de que se trate;</a:t>
          </a:r>
        </a:p>
      </dgm:t>
    </dgm:pt>
    <dgm:pt modelId="{D4A51678-6379-4481-9C7A-CEDD12865B3D}" type="parTrans" cxnId="{43994414-E34D-4558-9A9D-301BE3FE08B0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F13F6DD8-D537-404C-A1DA-9FD9E8DE7C8E}" type="sibTrans" cxnId="{43994414-E34D-4558-9A9D-301BE3FE08B0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CDAAC2FF-9F59-40CB-AB61-794484CAA05A}">
      <dgm:prSet custT="1"/>
      <dgm:spPr/>
      <dgm:t>
        <a:bodyPr/>
        <a:lstStyle/>
        <a:p>
          <a:pPr algn="just"/>
          <a:r>
            <a:rPr lang="es-MX" sz="1400">
              <a:latin typeface="Franklin Gothic Book" panose="020B0503020102020204" pitchFamily="34" charset="0"/>
            </a:rPr>
            <a:t>Usar, sustraer, divulgar, ocultar, alterar, mutilar, destruir o inutilizar, total o parcialmente y de manera indebida datos personales, que se encuentren bajo su custodia o a los cuales tengan acceso o conocimiento con motivo de su empleo, cargo o comisión;</a:t>
          </a:r>
        </a:p>
      </dgm:t>
    </dgm:pt>
    <dgm:pt modelId="{69C81583-4F9F-42B2-ABA9-6EBD30CD75AF}" type="parTrans" cxnId="{47E87569-8CFF-4337-A978-8817EB07357B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6919BED6-C0E3-4BA1-8FC8-3BAEE366AFB1}" type="sibTrans" cxnId="{47E87569-8CFF-4337-A978-8817EB07357B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3B2D2F77-201A-46CD-B783-CCE62371BD80}">
      <dgm:prSet custT="1"/>
      <dgm:spPr/>
      <dgm:t>
        <a:bodyPr/>
        <a:lstStyle/>
        <a:p>
          <a:pPr algn="just"/>
          <a:r>
            <a:rPr lang="es-MX" sz="1400">
              <a:latin typeface="Franklin Gothic Book" panose="020B0503020102020204" pitchFamily="34" charset="0"/>
            </a:rPr>
            <a:t>Dar tratamiento, de manera intencional, a los datos personales en contravención a los principios y deberes establecidos en la presente Ley;</a:t>
          </a:r>
        </a:p>
      </dgm:t>
    </dgm:pt>
    <dgm:pt modelId="{523CE8E9-FDE4-4110-BDAC-A12C2E27D5C2}" type="parTrans" cxnId="{1DDACFB8-DC2C-455A-927C-3794E32E946F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20D2BA1C-89C9-44E9-833C-5A862EEDB554}" type="sibTrans" cxnId="{1DDACFB8-DC2C-455A-927C-3794E32E946F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31A6FB08-EAA9-4A61-8BD4-325B50F4EA3A}">
      <dgm:prSet custT="1"/>
      <dgm:spPr/>
      <dgm:t>
        <a:bodyPr/>
        <a:lstStyle/>
        <a:p>
          <a:pPr algn="just"/>
          <a:r>
            <a:rPr lang="es-MX" sz="1400">
              <a:latin typeface="Franklin Gothic Book" panose="020B0503020102020204" pitchFamily="34" charset="0"/>
            </a:rPr>
            <a:t>No recabar el consentimiento del titular, lo que constituye que el tratamiento sea ilícito, o no contar con el aviso de privacidad, o bien tratar de manera dolosa o con engaños datos personales y las demás disposiciones que resulten aplicables en la materia</a:t>
          </a:r>
          <a:r>
            <a:rPr lang="es-MX" sz="1200">
              <a:latin typeface="Franklin Gothic Book" panose="020B0503020102020204" pitchFamily="34" charset="0"/>
            </a:rPr>
            <a:t>; </a:t>
          </a:r>
        </a:p>
      </dgm:t>
    </dgm:pt>
    <dgm:pt modelId="{ADFF7560-C109-4F22-B6EC-EE42E38DD70F}" type="parTrans" cxnId="{EB6064AC-292D-4EE7-A3FA-A8EE975C4DF2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DF8E9FAA-63BF-4C01-ADCE-53F0F9DBE1DA}" type="sibTrans" cxnId="{EB6064AC-292D-4EE7-A3FA-A8EE975C4DF2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3F8DA14B-E1C1-42ED-887D-EE634FF051C8}" type="pres">
      <dgm:prSet presAssocID="{7BEFBA42-BBD6-482C-A8CF-006F809ECDB2}" presName="linearFlow" presStyleCnt="0">
        <dgm:presLayoutVars>
          <dgm:dir/>
          <dgm:animLvl val="lvl"/>
          <dgm:resizeHandles val="exact"/>
        </dgm:presLayoutVars>
      </dgm:prSet>
      <dgm:spPr/>
    </dgm:pt>
    <dgm:pt modelId="{A1830A26-8909-49BB-AACD-E25603CD1F3C}" type="pres">
      <dgm:prSet presAssocID="{9898E700-4C2C-4F85-A95A-75778673B161}" presName="composite" presStyleCnt="0"/>
      <dgm:spPr/>
    </dgm:pt>
    <dgm:pt modelId="{B5C64850-F235-4CBB-9505-D4B5C7178C55}" type="pres">
      <dgm:prSet presAssocID="{9898E700-4C2C-4F85-A95A-75778673B161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1411B19E-56FC-46F5-8B5C-8A897998C1AC}" type="pres">
      <dgm:prSet presAssocID="{9898E700-4C2C-4F85-A95A-75778673B161}" presName="descendantText" presStyleLbl="alignAcc1" presStyleIdx="0" presStyleCnt="2">
        <dgm:presLayoutVars>
          <dgm:bulletEnabled val="1"/>
        </dgm:presLayoutVars>
      </dgm:prSet>
      <dgm:spPr/>
    </dgm:pt>
    <dgm:pt modelId="{BCA3825D-26BA-4781-ADC2-64555E6DD2F2}" type="pres">
      <dgm:prSet presAssocID="{7E765474-2C34-42BA-BC6A-5C609B6034F4}" presName="sp" presStyleCnt="0"/>
      <dgm:spPr/>
    </dgm:pt>
    <dgm:pt modelId="{50A1C73D-FD18-4C84-B081-544CCA265511}" type="pres">
      <dgm:prSet presAssocID="{1B5715BD-25EB-4386-8BDA-58F866CD5E1F}" presName="composite" presStyleCnt="0"/>
      <dgm:spPr/>
    </dgm:pt>
    <dgm:pt modelId="{7FA127A9-7A95-48C5-A413-B342BCFA1429}" type="pres">
      <dgm:prSet presAssocID="{1B5715BD-25EB-4386-8BDA-58F866CD5E1F}" presName="parentText" presStyleLbl="alignNode1" presStyleIdx="1" presStyleCnt="2" custScaleY="122690">
        <dgm:presLayoutVars>
          <dgm:chMax val="1"/>
          <dgm:bulletEnabled val="1"/>
        </dgm:presLayoutVars>
      </dgm:prSet>
      <dgm:spPr/>
    </dgm:pt>
    <dgm:pt modelId="{D951D11C-6C73-487E-9049-F0CA046C29A2}" type="pres">
      <dgm:prSet presAssocID="{1B5715BD-25EB-4386-8BDA-58F866CD5E1F}" presName="descendantText" presStyleLbl="alignAcc1" presStyleIdx="1" presStyleCnt="2" custScaleX="99472" custScaleY="204431">
        <dgm:presLayoutVars>
          <dgm:bulletEnabled val="1"/>
        </dgm:presLayoutVars>
      </dgm:prSet>
      <dgm:spPr/>
    </dgm:pt>
  </dgm:ptLst>
  <dgm:cxnLst>
    <dgm:cxn modelId="{43994414-E34D-4558-9A9D-301BE3FE08B0}" srcId="{1B5715BD-25EB-4386-8BDA-58F866CD5E1F}" destId="{DCD53825-30E6-4897-97EB-68F1FE50A1AC}" srcOrd="1" destOrd="0" parTransId="{D4A51678-6379-4481-9C7A-CEDD12865B3D}" sibTransId="{F13F6DD8-D537-404C-A1DA-9FD9E8DE7C8E}"/>
    <dgm:cxn modelId="{A135C722-BF40-44CF-B8AA-B9C515751982}" srcId="{9898E700-4C2C-4F85-A95A-75778673B161}" destId="{DD318509-59F8-44F6-BD58-04DA68F32027}" srcOrd="0" destOrd="0" parTransId="{1FB3F64E-C80C-4DFB-B226-334D9D3DA695}" sibTransId="{854B9362-D88D-4E87-BC38-47FD2B9228D4}"/>
    <dgm:cxn modelId="{0065702D-778A-4650-B669-9892C38A5CF7}" type="presOf" srcId="{1B55E421-2252-4C75-8563-B3571D87865D}" destId="{1411B19E-56FC-46F5-8B5C-8A897998C1AC}" srcOrd="0" destOrd="2" presId="urn:microsoft.com/office/officeart/2005/8/layout/chevron2"/>
    <dgm:cxn modelId="{47E87569-8CFF-4337-A978-8817EB07357B}" srcId="{1B5715BD-25EB-4386-8BDA-58F866CD5E1F}" destId="{CDAAC2FF-9F59-40CB-AB61-794484CAA05A}" srcOrd="2" destOrd="0" parTransId="{69C81583-4F9F-42B2-ABA9-6EBD30CD75AF}" sibTransId="{6919BED6-C0E3-4BA1-8FC8-3BAEE366AFB1}"/>
    <dgm:cxn modelId="{7589A86C-60BD-46AD-858C-A1F69536437A}" srcId="{DD318509-59F8-44F6-BD58-04DA68F32027}" destId="{6232E1B3-61F2-4F82-92DF-DB25EBE21FEA}" srcOrd="0" destOrd="0" parTransId="{E9CBED3B-7011-4926-8AF3-3364F3F103C6}" sibTransId="{2629F139-EC8C-411F-B1B1-0D59937F447A}"/>
    <dgm:cxn modelId="{05905251-8E4E-4353-BF8D-E00532CD388B}" type="presOf" srcId="{DCD53825-30E6-4897-97EB-68F1FE50A1AC}" destId="{D951D11C-6C73-487E-9049-F0CA046C29A2}" srcOrd="0" destOrd="1" presId="urn:microsoft.com/office/officeart/2005/8/layout/chevron2"/>
    <dgm:cxn modelId="{E2D9FC84-7BDF-44C0-86CF-5065FFE063D1}" type="presOf" srcId="{272F6D83-417E-47A9-94A1-A4414596491F}" destId="{1411B19E-56FC-46F5-8B5C-8A897998C1AC}" srcOrd="0" destOrd="3" presId="urn:microsoft.com/office/officeart/2005/8/layout/chevron2"/>
    <dgm:cxn modelId="{EC4B5988-7DDF-47B7-A24F-D3DE795D7D00}" type="presOf" srcId="{C7D74461-70AD-4392-AAD8-3AD66BCE7989}" destId="{D951D11C-6C73-487E-9049-F0CA046C29A2}" srcOrd="0" destOrd="0" presId="urn:microsoft.com/office/officeart/2005/8/layout/chevron2"/>
    <dgm:cxn modelId="{1696238A-8E87-4321-B37E-23690C7C6E3E}" type="presOf" srcId="{CDAAC2FF-9F59-40CB-AB61-794484CAA05A}" destId="{D951D11C-6C73-487E-9049-F0CA046C29A2}" srcOrd="0" destOrd="2" presId="urn:microsoft.com/office/officeart/2005/8/layout/chevron2"/>
    <dgm:cxn modelId="{8F7D6C8D-0EC5-4E4B-8365-2922290C12B4}" type="presOf" srcId="{1B5715BD-25EB-4386-8BDA-58F866CD5E1F}" destId="{7FA127A9-7A95-48C5-A413-B342BCFA1429}" srcOrd="0" destOrd="0" presId="urn:microsoft.com/office/officeart/2005/8/layout/chevron2"/>
    <dgm:cxn modelId="{CA65D28D-C5F8-46DB-8E96-229BD54F00A0}" type="presOf" srcId="{6232E1B3-61F2-4F82-92DF-DB25EBE21FEA}" destId="{1411B19E-56FC-46F5-8B5C-8A897998C1AC}" srcOrd="0" destOrd="1" presId="urn:microsoft.com/office/officeart/2005/8/layout/chevron2"/>
    <dgm:cxn modelId="{BE50BB94-4337-4C96-9B94-055EBCD2386F}" type="presOf" srcId="{3B2D2F77-201A-46CD-B783-CCE62371BD80}" destId="{D951D11C-6C73-487E-9049-F0CA046C29A2}" srcOrd="0" destOrd="3" presId="urn:microsoft.com/office/officeart/2005/8/layout/chevron2"/>
    <dgm:cxn modelId="{9ABD3AA9-C1CF-43EB-99FF-510DD22B9986}" srcId="{1B5715BD-25EB-4386-8BDA-58F866CD5E1F}" destId="{C7D74461-70AD-4392-AAD8-3AD66BCE7989}" srcOrd="0" destOrd="0" parTransId="{B2BE78CB-9804-436D-9E4A-F36FC1151D06}" sibTransId="{DA1A40D4-C342-45CC-8FE4-55D0008EB78E}"/>
    <dgm:cxn modelId="{EB6064AC-292D-4EE7-A3FA-A8EE975C4DF2}" srcId="{1B5715BD-25EB-4386-8BDA-58F866CD5E1F}" destId="{31A6FB08-EAA9-4A61-8BD4-325B50F4EA3A}" srcOrd="4" destOrd="0" parTransId="{ADFF7560-C109-4F22-B6EC-EE42E38DD70F}" sibTransId="{DF8E9FAA-63BF-4C01-ADCE-53F0F9DBE1DA}"/>
    <dgm:cxn modelId="{48E229B2-0FFB-489B-8BA0-A41A3F8E55D7}" type="presOf" srcId="{DD318509-59F8-44F6-BD58-04DA68F32027}" destId="{1411B19E-56FC-46F5-8B5C-8A897998C1AC}" srcOrd="0" destOrd="0" presId="urn:microsoft.com/office/officeart/2005/8/layout/chevron2"/>
    <dgm:cxn modelId="{1DDACFB8-DC2C-455A-927C-3794E32E946F}" srcId="{1B5715BD-25EB-4386-8BDA-58F866CD5E1F}" destId="{3B2D2F77-201A-46CD-B783-CCE62371BD80}" srcOrd="3" destOrd="0" parTransId="{523CE8E9-FDE4-4110-BDAC-A12C2E27D5C2}" sibTransId="{20D2BA1C-89C9-44E9-833C-5A862EEDB554}"/>
    <dgm:cxn modelId="{B5FA2EC9-3901-4FCE-8B30-AC7D865B8995}" type="presOf" srcId="{31A6FB08-EAA9-4A61-8BD4-325B50F4EA3A}" destId="{D951D11C-6C73-487E-9049-F0CA046C29A2}" srcOrd="0" destOrd="4" presId="urn:microsoft.com/office/officeart/2005/8/layout/chevron2"/>
    <dgm:cxn modelId="{99171CCB-2DFB-413F-9974-3521F97032AB}" srcId="{DD318509-59F8-44F6-BD58-04DA68F32027}" destId="{272F6D83-417E-47A9-94A1-A4414596491F}" srcOrd="2" destOrd="0" parTransId="{1A567ED6-9170-4FCD-AFEB-1C4CEC5187F3}" sibTransId="{F5491359-F75F-4044-9DF1-2DCC180B7CC6}"/>
    <dgm:cxn modelId="{8F4639D3-6A0D-49DE-82FD-859FF5EC0DCF}" type="presOf" srcId="{9898E700-4C2C-4F85-A95A-75778673B161}" destId="{B5C64850-F235-4CBB-9505-D4B5C7178C55}" srcOrd="0" destOrd="0" presId="urn:microsoft.com/office/officeart/2005/8/layout/chevron2"/>
    <dgm:cxn modelId="{E4EB82D4-6A12-4A10-9F3D-0FA68339CFF1}" srcId="{7BEFBA42-BBD6-482C-A8CF-006F809ECDB2}" destId="{1B5715BD-25EB-4386-8BDA-58F866CD5E1F}" srcOrd="1" destOrd="0" parTransId="{773DC26B-D3D2-48DF-AB38-87933BB3375B}" sibTransId="{22EBC6B7-B729-4016-A1EC-73BA5CB5AF6A}"/>
    <dgm:cxn modelId="{C6109FDF-5B93-401D-AA5F-25CE2242A4A1}" type="presOf" srcId="{7BEFBA42-BBD6-482C-A8CF-006F809ECDB2}" destId="{3F8DA14B-E1C1-42ED-887D-EE634FF051C8}" srcOrd="0" destOrd="0" presId="urn:microsoft.com/office/officeart/2005/8/layout/chevron2"/>
    <dgm:cxn modelId="{D61EABEC-062F-4681-84A3-FEA8865C7300}" srcId="{DD318509-59F8-44F6-BD58-04DA68F32027}" destId="{1B55E421-2252-4C75-8563-B3571D87865D}" srcOrd="1" destOrd="0" parTransId="{EA957402-FCC6-4674-846A-F73E1ACA01BB}" sibTransId="{9A7E6976-F030-498F-A106-5CA9B32BEC48}"/>
    <dgm:cxn modelId="{287B52FD-E5E1-4FED-A141-7A89D3DCBD31}" srcId="{7BEFBA42-BBD6-482C-A8CF-006F809ECDB2}" destId="{9898E700-4C2C-4F85-A95A-75778673B161}" srcOrd="0" destOrd="0" parTransId="{EA340AF7-2568-4983-A579-DB0AE006D5C1}" sibTransId="{7E765474-2C34-42BA-BC6A-5C609B6034F4}"/>
    <dgm:cxn modelId="{F3F0864D-BC2D-4BAC-B320-5CE53A0B9D82}" type="presParOf" srcId="{3F8DA14B-E1C1-42ED-887D-EE634FF051C8}" destId="{A1830A26-8909-49BB-AACD-E25603CD1F3C}" srcOrd="0" destOrd="0" presId="urn:microsoft.com/office/officeart/2005/8/layout/chevron2"/>
    <dgm:cxn modelId="{C87CB12B-DB12-4C95-AE03-5972BCE8DA4C}" type="presParOf" srcId="{A1830A26-8909-49BB-AACD-E25603CD1F3C}" destId="{B5C64850-F235-4CBB-9505-D4B5C7178C55}" srcOrd="0" destOrd="0" presId="urn:microsoft.com/office/officeart/2005/8/layout/chevron2"/>
    <dgm:cxn modelId="{6A44BE0D-D334-488D-BD6A-45AED8368B32}" type="presParOf" srcId="{A1830A26-8909-49BB-AACD-E25603CD1F3C}" destId="{1411B19E-56FC-46F5-8B5C-8A897998C1AC}" srcOrd="1" destOrd="0" presId="urn:microsoft.com/office/officeart/2005/8/layout/chevron2"/>
    <dgm:cxn modelId="{A6781F2C-5495-4713-8AB3-6465968EC657}" type="presParOf" srcId="{3F8DA14B-E1C1-42ED-887D-EE634FF051C8}" destId="{BCA3825D-26BA-4781-ADC2-64555E6DD2F2}" srcOrd="1" destOrd="0" presId="urn:microsoft.com/office/officeart/2005/8/layout/chevron2"/>
    <dgm:cxn modelId="{63AAAA9B-979F-4876-ADE0-05CF8C67E8ED}" type="presParOf" srcId="{3F8DA14B-E1C1-42ED-887D-EE634FF051C8}" destId="{50A1C73D-FD18-4C84-B081-544CCA265511}" srcOrd="2" destOrd="0" presId="urn:microsoft.com/office/officeart/2005/8/layout/chevron2"/>
    <dgm:cxn modelId="{8CBB9EBB-5EF7-46D8-8E25-BD6D5281D32F}" type="presParOf" srcId="{50A1C73D-FD18-4C84-B081-544CCA265511}" destId="{7FA127A9-7A95-48C5-A413-B342BCFA1429}" srcOrd="0" destOrd="0" presId="urn:microsoft.com/office/officeart/2005/8/layout/chevron2"/>
    <dgm:cxn modelId="{891B7C6D-309D-4B9A-A9CD-59F48A3AC2E3}" type="presParOf" srcId="{50A1C73D-FD18-4C84-B081-544CCA265511}" destId="{D951D11C-6C73-487E-9049-F0CA046C29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9D399B-4DDE-4967-BF80-43D83FD1EA1A}" type="doc">
      <dgm:prSet loTypeId="urn:microsoft.com/office/officeart/2005/8/layout/venn2" loCatId="relationship" qsTypeId="urn:microsoft.com/office/officeart/2005/8/quickstyle/3d7" qsCatId="3D" csTypeId="urn:microsoft.com/office/officeart/2005/8/colors/accent4_4" csCatId="accent4" phldr="1"/>
      <dgm:spPr/>
      <dgm:t>
        <a:bodyPr/>
        <a:lstStyle/>
        <a:p>
          <a:endParaRPr lang="es-ES"/>
        </a:p>
      </dgm:t>
    </dgm:pt>
    <dgm:pt modelId="{542A9A76-8D3A-4D77-BDB0-C904DB323DDC}">
      <dgm:prSet phldrT="[Texto]" custT="1"/>
      <dgm:spPr/>
      <dgm:t>
        <a:bodyPr/>
        <a:lstStyle/>
        <a:p>
          <a:r>
            <a:rPr lang="es-MX" sz="1800" b="1">
              <a:latin typeface="Franklin Gothic Medium" panose="020B0603020102020204" pitchFamily="34" charset="0"/>
            </a:rPr>
            <a:t>Privacidad </a:t>
          </a:r>
          <a:endParaRPr lang="es-ES" sz="1800" b="1">
            <a:latin typeface="Franklin Gothic Medium" panose="020B0603020102020204" pitchFamily="34" charset="0"/>
          </a:endParaRPr>
        </a:p>
      </dgm:t>
    </dgm:pt>
    <dgm:pt modelId="{8EC2B016-61EC-4F26-96B7-8C5E54E38376}" type="parTrans" cxnId="{778B2D5A-964F-4677-AD3F-437904E37E2B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10530CEB-68B8-4834-B6B4-F5D7F479B30B}" type="sibTrans" cxnId="{778B2D5A-964F-4677-AD3F-437904E37E2B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A12401A8-0906-4EAA-9D86-5E7C70B6C354}">
      <dgm:prSet phldrT="[Texto]" custT="1"/>
      <dgm:spPr/>
      <dgm:t>
        <a:bodyPr/>
        <a:lstStyle/>
        <a:p>
          <a:r>
            <a:rPr lang="es-MX" sz="1800" b="1">
              <a:latin typeface="Franklin Gothic Medium" panose="020B0603020102020204" pitchFamily="34" charset="0"/>
            </a:rPr>
            <a:t>Intimidad</a:t>
          </a:r>
          <a:endParaRPr lang="es-ES" sz="1800" b="1">
            <a:latin typeface="Franklin Gothic Medium" panose="020B0603020102020204" pitchFamily="34" charset="0"/>
          </a:endParaRPr>
        </a:p>
      </dgm:t>
    </dgm:pt>
    <dgm:pt modelId="{91E99BEE-26D1-4159-AD14-6A60C918C660}" type="parTrans" cxnId="{CDF5AAD8-4F8D-483B-9419-DA7C96131BCD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E37A9678-170D-48C1-9CCA-42B4C91607C9}" type="sibTrans" cxnId="{CDF5AAD8-4F8D-483B-9419-DA7C96131BCD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0D968955-8BA7-42EC-B9D4-F90E2D55C6AD}">
      <dgm:prSet phldrT="[Texto]" custT="1"/>
      <dgm:spPr/>
      <dgm:t>
        <a:bodyPr/>
        <a:lstStyle/>
        <a:p>
          <a:r>
            <a:rPr lang="es-MX" sz="2000" b="1">
              <a:latin typeface="Franklin Gothic Medium" panose="020B0603020102020204" pitchFamily="34" charset="0"/>
            </a:rPr>
            <a:t>Dignidad</a:t>
          </a:r>
          <a:endParaRPr lang="es-ES" sz="2000" b="1">
            <a:latin typeface="Franklin Gothic Medium" panose="020B0603020102020204" pitchFamily="34" charset="0"/>
          </a:endParaRPr>
        </a:p>
      </dgm:t>
    </dgm:pt>
    <dgm:pt modelId="{A0ACD213-389F-45E2-8C3A-A7ED0CDA4DDF}" type="parTrans" cxnId="{FBBBD54E-14D9-40FE-BC2E-BB5AC25901AB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39BF8C09-B261-4494-877E-E9299200CB66}" type="sibTrans" cxnId="{FBBBD54E-14D9-40FE-BC2E-BB5AC25901AB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41801986-BAF1-49B6-BC01-C611C525F9BA}">
      <dgm:prSet phldrT="[Texto]" custT="1"/>
      <dgm:spPr/>
      <dgm:t>
        <a:bodyPr/>
        <a:lstStyle/>
        <a:p>
          <a:r>
            <a:rPr lang="es-MX" sz="1800" b="1">
              <a:latin typeface="Franklin Gothic Medium" panose="020B0603020102020204" pitchFamily="34" charset="0"/>
            </a:rPr>
            <a:t>Autoderminación informativa </a:t>
          </a:r>
          <a:endParaRPr lang="es-ES" sz="1800" b="1">
            <a:latin typeface="Franklin Gothic Medium" panose="020B0603020102020204" pitchFamily="34" charset="0"/>
          </a:endParaRPr>
        </a:p>
      </dgm:t>
    </dgm:pt>
    <dgm:pt modelId="{66373A28-99B9-451F-BFD7-B612D53C07B8}" type="sibTrans" cxnId="{783CDAAF-D02B-4157-9180-3776CE0C148F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B63A96A7-9F5C-44A0-895E-CD567C7E5A8F}" type="parTrans" cxnId="{783CDAAF-D02B-4157-9180-3776CE0C148F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4DD0241E-4F9A-45EA-9F22-E4F81BC86721}" type="pres">
      <dgm:prSet presAssocID="{B19D399B-4DDE-4967-BF80-43D83FD1EA1A}" presName="Name0" presStyleCnt="0">
        <dgm:presLayoutVars>
          <dgm:chMax val="7"/>
          <dgm:resizeHandles val="exact"/>
        </dgm:presLayoutVars>
      </dgm:prSet>
      <dgm:spPr/>
    </dgm:pt>
    <dgm:pt modelId="{1265500F-039C-4518-91E1-AC215A81916F}" type="pres">
      <dgm:prSet presAssocID="{B19D399B-4DDE-4967-BF80-43D83FD1EA1A}" presName="comp1" presStyleCnt="0"/>
      <dgm:spPr/>
    </dgm:pt>
    <dgm:pt modelId="{56D1B685-F8DE-4570-A7DE-15FECCEF49B6}" type="pres">
      <dgm:prSet presAssocID="{B19D399B-4DDE-4967-BF80-43D83FD1EA1A}" presName="circle1" presStyleLbl="node1" presStyleIdx="0" presStyleCnt="4" custLinFactNeighborX="778" custLinFactNeighborY="34"/>
      <dgm:spPr/>
    </dgm:pt>
    <dgm:pt modelId="{21A58547-5D60-47F1-AF88-FD9C3B6AA054}" type="pres">
      <dgm:prSet presAssocID="{B19D399B-4DDE-4967-BF80-43D83FD1EA1A}" presName="c1text" presStyleLbl="node1" presStyleIdx="0" presStyleCnt="4">
        <dgm:presLayoutVars>
          <dgm:bulletEnabled val="1"/>
        </dgm:presLayoutVars>
      </dgm:prSet>
      <dgm:spPr/>
    </dgm:pt>
    <dgm:pt modelId="{DCD620F2-2085-4B3C-AC94-BE709141F459}" type="pres">
      <dgm:prSet presAssocID="{B19D399B-4DDE-4967-BF80-43D83FD1EA1A}" presName="comp2" presStyleCnt="0"/>
      <dgm:spPr/>
    </dgm:pt>
    <dgm:pt modelId="{610D2840-85EA-42E9-8A38-3953FD494CE4}" type="pres">
      <dgm:prSet presAssocID="{B19D399B-4DDE-4967-BF80-43D83FD1EA1A}" presName="circle2" presStyleLbl="node1" presStyleIdx="1" presStyleCnt="4"/>
      <dgm:spPr/>
    </dgm:pt>
    <dgm:pt modelId="{9D161FBB-16EB-4F33-850D-7C4BB9F41AD9}" type="pres">
      <dgm:prSet presAssocID="{B19D399B-4DDE-4967-BF80-43D83FD1EA1A}" presName="c2text" presStyleLbl="node1" presStyleIdx="1" presStyleCnt="4">
        <dgm:presLayoutVars>
          <dgm:bulletEnabled val="1"/>
        </dgm:presLayoutVars>
      </dgm:prSet>
      <dgm:spPr/>
    </dgm:pt>
    <dgm:pt modelId="{04765263-6ADE-4053-BD54-82C9233C720C}" type="pres">
      <dgm:prSet presAssocID="{B19D399B-4DDE-4967-BF80-43D83FD1EA1A}" presName="comp3" presStyleCnt="0"/>
      <dgm:spPr/>
    </dgm:pt>
    <dgm:pt modelId="{835561E1-11CF-4716-8D82-EF8B0C611DF2}" type="pres">
      <dgm:prSet presAssocID="{B19D399B-4DDE-4967-BF80-43D83FD1EA1A}" presName="circle3" presStyleLbl="node1" presStyleIdx="2" presStyleCnt="4"/>
      <dgm:spPr/>
    </dgm:pt>
    <dgm:pt modelId="{20AC220F-A8D0-45CB-A4C5-90A966D32CB5}" type="pres">
      <dgm:prSet presAssocID="{B19D399B-4DDE-4967-BF80-43D83FD1EA1A}" presName="c3text" presStyleLbl="node1" presStyleIdx="2" presStyleCnt="4">
        <dgm:presLayoutVars>
          <dgm:bulletEnabled val="1"/>
        </dgm:presLayoutVars>
      </dgm:prSet>
      <dgm:spPr/>
    </dgm:pt>
    <dgm:pt modelId="{10C4EA55-AEC5-47A1-9BF1-DFC9091C64A5}" type="pres">
      <dgm:prSet presAssocID="{B19D399B-4DDE-4967-BF80-43D83FD1EA1A}" presName="comp4" presStyleCnt="0"/>
      <dgm:spPr/>
    </dgm:pt>
    <dgm:pt modelId="{FC2BFDC8-D115-45FC-AE37-9477D386F126}" type="pres">
      <dgm:prSet presAssocID="{B19D399B-4DDE-4967-BF80-43D83FD1EA1A}" presName="circle4" presStyleLbl="node1" presStyleIdx="3" presStyleCnt="4"/>
      <dgm:spPr/>
    </dgm:pt>
    <dgm:pt modelId="{4A67080C-F7DC-40DC-BC86-5BB1A478D317}" type="pres">
      <dgm:prSet presAssocID="{B19D399B-4DDE-4967-BF80-43D83FD1EA1A}" presName="c4text" presStyleLbl="node1" presStyleIdx="3" presStyleCnt="4">
        <dgm:presLayoutVars>
          <dgm:bulletEnabled val="1"/>
        </dgm:presLayoutVars>
      </dgm:prSet>
      <dgm:spPr/>
    </dgm:pt>
  </dgm:ptLst>
  <dgm:cxnLst>
    <dgm:cxn modelId="{D1511306-C6CA-4426-9F92-F726F8E94B17}" type="presOf" srcId="{A12401A8-0906-4EAA-9D86-5E7C70B6C354}" destId="{4A67080C-F7DC-40DC-BC86-5BB1A478D317}" srcOrd="1" destOrd="0" presId="urn:microsoft.com/office/officeart/2005/8/layout/venn2"/>
    <dgm:cxn modelId="{AD2C6C0D-B17D-4B7D-A4F3-26ABDBC2BA90}" type="presOf" srcId="{542A9A76-8D3A-4D77-BDB0-C904DB323DDC}" destId="{20AC220F-A8D0-45CB-A4C5-90A966D32CB5}" srcOrd="1" destOrd="0" presId="urn:microsoft.com/office/officeart/2005/8/layout/venn2"/>
    <dgm:cxn modelId="{CE5B9C32-BD07-4E06-959F-DA01E9BEB106}" type="presOf" srcId="{0D968955-8BA7-42EC-B9D4-F90E2D55C6AD}" destId="{21A58547-5D60-47F1-AF88-FD9C3B6AA054}" srcOrd="1" destOrd="0" presId="urn:microsoft.com/office/officeart/2005/8/layout/venn2"/>
    <dgm:cxn modelId="{D3ADF634-6DEC-445B-92CA-4B9F7AB69318}" type="presOf" srcId="{542A9A76-8D3A-4D77-BDB0-C904DB323DDC}" destId="{835561E1-11CF-4716-8D82-EF8B0C611DF2}" srcOrd="0" destOrd="0" presId="urn:microsoft.com/office/officeart/2005/8/layout/venn2"/>
    <dgm:cxn modelId="{FBBBD54E-14D9-40FE-BC2E-BB5AC25901AB}" srcId="{B19D399B-4DDE-4967-BF80-43D83FD1EA1A}" destId="{0D968955-8BA7-42EC-B9D4-F90E2D55C6AD}" srcOrd="0" destOrd="0" parTransId="{A0ACD213-389F-45E2-8C3A-A7ED0CDA4DDF}" sibTransId="{39BF8C09-B261-4494-877E-E9299200CB66}"/>
    <dgm:cxn modelId="{B5C33A50-5DB3-4DC8-91BB-CEE90FC77830}" type="presOf" srcId="{0D968955-8BA7-42EC-B9D4-F90E2D55C6AD}" destId="{56D1B685-F8DE-4570-A7DE-15FECCEF49B6}" srcOrd="0" destOrd="0" presId="urn:microsoft.com/office/officeart/2005/8/layout/venn2"/>
    <dgm:cxn modelId="{A3F91B71-CB02-4E90-9BAC-EFA80A50A44E}" type="presOf" srcId="{A12401A8-0906-4EAA-9D86-5E7C70B6C354}" destId="{FC2BFDC8-D115-45FC-AE37-9477D386F126}" srcOrd="0" destOrd="0" presId="urn:microsoft.com/office/officeart/2005/8/layout/venn2"/>
    <dgm:cxn modelId="{25DF4353-E5B9-4CB0-AE51-5A3BED9CD4C8}" type="presOf" srcId="{41801986-BAF1-49B6-BC01-C611C525F9BA}" destId="{610D2840-85EA-42E9-8A38-3953FD494CE4}" srcOrd="0" destOrd="0" presId="urn:microsoft.com/office/officeart/2005/8/layout/venn2"/>
    <dgm:cxn modelId="{7F83F173-CC4D-494C-B527-F770728A1EE1}" type="presOf" srcId="{41801986-BAF1-49B6-BC01-C611C525F9BA}" destId="{9D161FBB-16EB-4F33-850D-7C4BB9F41AD9}" srcOrd="1" destOrd="0" presId="urn:microsoft.com/office/officeart/2005/8/layout/venn2"/>
    <dgm:cxn modelId="{778B2D5A-964F-4677-AD3F-437904E37E2B}" srcId="{B19D399B-4DDE-4967-BF80-43D83FD1EA1A}" destId="{542A9A76-8D3A-4D77-BDB0-C904DB323DDC}" srcOrd="2" destOrd="0" parTransId="{8EC2B016-61EC-4F26-96B7-8C5E54E38376}" sibTransId="{10530CEB-68B8-4834-B6B4-F5D7F479B30B}"/>
    <dgm:cxn modelId="{783CDAAF-D02B-4157-9180-3776CE0C148F}" srcId="{B19D399B-4DDE-4967-BF80-43D83FD1EA1A}" destId="{41801986-BAF1-49B6-BC01-C611C525F9BA}" srcOrd="1" destOrd="0" parTransId="{B63A96A7-9F5C-44A0-895E-CD567C7E5A8F}" sibTransId="{66373A28-99B9-451F-BFD7-B612D53C07B8}"/>
    <dgm:cxn modelId="{5C8542D1-681C-4F08-BA67-079C73FFAEA1}" type="presOf" srcId="{B19D399B-4DDE-4967-BF80-43D83FD1EA1A}" destId="{4DD0241E-4F9A-45EA-9F22-E4F81BC86721}" srcOrd="0" destOrd="0" presId="urn:microsoft.com/office/officeart/2005/8/layout/venn2"/>
    <dgm:cxn modelId="{CDF5AAD8-4F8D-483B-9419-DA7C96131BCD}" srcId="{B19D399B-4DDE-4967-BF80-43D83FD1EA1A}" destId="{A12401A8-0906-4EAA-9D86-5E7C70B6C354}" srcOrd="3" destOrd="0" parTransId="{91E99BEE-26D1-4159-AD14-6A60C918C660}" sibTransId="{E37A9678-170D-48C1-9CCA-42B4C91607C9}"/>
    <dgm:cxn modelId="{8C4EE692-E898-498A-A82A-47C4F607B145}" type="presParOf" srcId="{4DD0241E-4F9A-45EA-9F22-E4F81BC86721}" destId="{1265500F-039C-4518-91E1-AC215A81916F}" srcOrd="0" destOrd="0" presId="urn:microsoft.com/office/officeart/2005/8/layout/venn2"/>
    <dgm:cxn modelId="{45F10176-6B95-44B6-BFB4-859BF53B1B5E}" type="presParOf" srcId="{1265500F-039C-4518-91E1-AC215A81916F}" destId="{56D1B685-F8DE-4570-A7DE-15FECCEF49B6}" srcOrd="0" destOrd="0" presId="urn:microsoft.com/office/officeart/2005/8/layout/venn2"/>
    <dgm:cxn modelId="{01714B9F-0B6B-4864-A266-04D401053225}" type="presParOf" srcId="{1265500F-039C-4518-91E1-AC215A81916F}" destId="{21A58547-5D60-47F1-AF88-FD9C3B6AA054}" srcOrd="1" destOrd="0" presId="urn:microsoft.com/office/officeart/2005/8/layout/venn2"/>
    <dgm:cxn modelId="{BB86B115-59FB-433E-941D-E6D1B2B4B467}" type="presParOf" srcId="{4DD0241E-4F9A-45EA-9F22-E4F81BC86721}" destId="{DCD620F2-2085-4B3C-AC94-BE709141F459}" srcOrd="1" destOrd="0" presId="urn:microsoft.com/office/officeart/2005/8/layout/venn2"/>
    <dgm:cxn modelId="{52CFC68D-9C42-4563-870C-F7EB83A0B5AB}" type="presParOf" srcId="{DCD620F2-2085-4B3C-AC94-BE709141F459}" destId="{610D2840-85EA-42E9-8A38-3953FD494CE4}" srcOrd="0" destOrd="0" presId="urn:microsoft.com/office/officeart/2005/8/layout/venn2"/>
    <dgm:cxn modelId="{3CD3F0F8-9F98-4A49-9437-69673B3A362D}" type="presParOf" srcId="{DCD620F2-2085-4B3C-AC94-BE709141F459}" destId="{9D161FBB-16EB-4F33-850D-7C4BB9F41AD9}" srcOrd="1" destOrd="0" presId="urn:microsoft.com/office/officeart/2005/8/layout/venn2"/>
    <dgm:cxn modelId="{7D789CDB-5414-4146-AB2D-4B0EF6B6BD58}" type="presParOf" srcId="{4DD0241E-4F9A-45EA-9F22-E4F81BC86721}" destId="{04765263-6ADE-4053-BD54-82C9233C720C}" srcOrd="2" destOrd="0" presId="urn:microsoft.com/office/officeart/2005/8/layout/venn2"/>
    <dgm:cxn modelId="{2827B420-80F4-4AAF-9565-005B23916396}" type="presParOf" srcId="{04765263-6ADE-4053-BD54-82C9233C720C}" destId="{835561E1-11CF-4716-8D82-EF8B0C611DF2}" srcOrd="0" destOrd="0" presId="urn:microsoft.com/office/officeart/2005/8/layout/venn2"/>
    <dgm:cxn modelId="{5FCEDB33-3143-4083-8636-6D558A85557A}" type="presParOf" srcId="{04765263-6ADE-4053-BD54-82C9233C720C}" destId="{20AC220F-A8D0-45CB-A4C5-90A966D32CB5}" srcOrd="1" destOrd="0" presId="urn:microsoft.com/office/officeart/2005/8/layout/venn2"/>
    <dgm:cxn modelId="{2FD61AE5-7EFE-4892-B577-309A4D50811B}" type="presParOf" srcId="{4DD0241E-4F9A-45EA-9F22-E4F81BC86721}" destId="{10C4EA55-AEC5-47A1-9BF1-DFC9091C64A5}" srcOrd="3" destOrd="0" presId="urn:microsoft.com/office/officeart/2005/8/layout/venn2"/>
    <dgm:cxn modelId="{C8125437-582D-487D-BBB0-B865BAD8483D}" type="presParOf" srcId="{10C4EA55-AEC5-47A1-9BF1-DFC9091C64A5}" destId="{FC2BFDC8-D115-45FC-AE37-9477D386F126}" srcOrd="0" destOrd="0" presId="urn:microsoft.com/office/officeart/2005/8/layout/venn2"/>
    <dgm:cxn modelId="{5C228A07-55E1-47A4-B032-FA840DD53F0A}" type="presParOf" srcId="{10C4EA55-AEC5-47A1-9BF1-DFC9091C64A5}" destId="{4A67080C-F7DC-40DC-BC86-5BB1A478D31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3A3DC3-4534-46E0-AF30-4CA60683E916}" type="doc">
      <dgm:prSet loTypeId="urn:microsoft.com/office/officeart/2005/8/layout/hierarchy3" loCatId="list" qsTypeId="urn:microsoft.com/office/officeart/2005/8/quickstyle/simple2" qsCatId="simple" csTypeId="urn:microsoft.com/office/officeart/2005/8/colors/accent3_4" csCatId="accent3" phldr="1"/>
      <dgm:spPr/>
    </dgm:pt>
    <dgm:pt modelId="{C85322D2-0FC4-4073-9FB5-299E36C739C6}">
      <dgm:prSet phldrT="[Texto]" custT="1"/>
      <dgm:spPr>
        <a:solidFill>
          <a:srgbClr val="E01279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2400" b="1" cap="small" baseline="0">
              <a:latin typeface="Franklin Gothic Medium" panose="020B0603020102020204" pitchFamily="34" charset="0"/>
            </a:rPr>
            <a:t>Niveles de seguridad</a:t>
          </a:r>
        </a:p>
      </dgm:t>
    </dgm:pt>
    <dgm:pt modelId="{CCE8F72F-F837-4384-A1A2-E765AA62BAB9}" type="parTrans" cxnId="{44D88EF6-C100-47E7-B2ED-682E1515DB37}">
      <dgm:prSet/>
      <dgm:spPr/>
      <dgm:t>
        <a:bodyPr/>
        <a:lstStyle/>
        <a:p>
          <a:endParaRPr lang="es-ES" sz="1600">
            <a:latin typeface="Franklin Gothic Medium" panose="020B0603020102020204" pitchFamily="34" charset="0"/>
          </a:endParaRPr>
        </a:p>
      </dgm:t>
    </dgm:pt>
    <dgm:pt modelId="{DC347C1D-8332-4281-8C59-4B21991D41CC}" type="sibTrans" cxnId="{44D88EF6-C100-47E7-B2ED-682E1515DB37}">
      <dgm:prSet/>
      <dgm:spPr/>
      <dgm:t>
        <a:bodyPr/>
        <a:lstStyle/>
        <a:p>
          <a:endParaRPr lang="es-ES" sz="1600">
            <a:latin typeface="Franklin Gothic Medium" panose="020B0603020102020204" pitchFamily="34" charset="0"/>
          </a:endParaRPr>
        </a:p>
      </dgm:t>
    </dgm:pt>
    <dgm:pt modelId="{9F1B56AB-29A0-4783-BE2A-77FCE40AE3EF}">
      <dgm:prSet phldrT="[Texto]" custT="1"/>
      <dgm:spPr>
        <a:ln w="44450" cap="rnd" cmpd="sng">
          <a:solidFill>
            <a:srgbClr val="E01279"/>
          </a:solidFill>
        </a:ln>
      </dgm:spPr>
      <dgm:t>
        <a:bodyPr/>
        <a:lstStyle/>
        <a:p>
          <a:r>
            <a:rPr lang="es-MX" sz="2000">
              <a:latin typeface="Franklin Gothic Medium" panose="020B0603020102020204" pitchFamily="34" charset="0"/>
            </a:rPr>
            <a:t>Básicas</a:t>
          </a:r>
        </a:p>
      </dgm:t>
    </dgm:pt>
    <dgm:pt modelId="{25D46CE7-EE62-474E-8A25-87ECE789F0C8}" type="parTrans" cxnId="{831DE060-6A14-4876-8DD2-2DD331C389E3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1600">
            <a:latin typeface="Franklin Gothic Medium" panose="020B0603020102020204" pitchFamily="34" charset="0"/>
          </a:endParaRPr>
        </a:p>
      </dgm:t>
    </dgm:pt>
    <dgm:pt modelId="{15A45767-E0C6-4760-8452-7382724BEA06}" type="sibTrans" cxnId="{831DE060-6A14-4876-8DD2-2DD331C389E3}">
      <dgm:prSet/>
      <dgm:spPr/>
      <dgm:t>
        <a:bodyPr/>
        <a:lstStyle/>
        <a:p>
          <a:endParaRPr lang="es-ES" sz="1600">
            <a:latin typeface="Franklin Gothic Medium" panose="020B0603020102020204" pitchFamily="34" charset="0"/>
          </a:endParaRPr>
        </a:p>
      </dgm:t>
    </dgm:pt>
    <dgm:pt modelId="{9ACDFC5C-B708-476B-B8E3-CD4F78BD8B70}">
      <dgm:prSet phldrT="[Texto]" custT="1"/>
      <dgm:spPr>
        <a:ln w="44450" cmpd="sng">
          <a:solidFill>
            <a:srgbClr val="E01279"/>
          </a:solidFill>
        </a:ln>
      </dgm:spPr>
      <dgm:t>
        <a:bodyPr/>
        <a:lstStyle/>
        <a:p>
          <a:r>
            <a:rPr lang="es-MX" sz="2000">
              <a:latin typeface="Franklin Gothic Medium" panose="020B0603020102020204" pitchFamily="34" charset="0"/>
            </a:rPr>
            <a:t>Medias </a:t>
          </a:r>
        </a:p>
      </dgm:t>
    </dgm:pt>
    <dgm:pt modelId="{664B0115-6415-43CD-8CFA-1BE5065D4D51}" type="parTrans" cxnId="{FD3A7F07-E8F3-4986-A881-3D44028B2F20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1600">
            <a:latin typeface="Franklin Gothic Medium" panose="020B0603020102020204" pitchFamily="34" charset="0"/>
          </a:endParaRPr>
        </a:p>
      </dgm:t>
    </dgm:pt>
    <dgm:pt modelId="{EE84ECAE-6A6D-4C87-945B-CA07D2CFC6EE}" type="sibTrans" cxnId="{FD3A7F07-E8F3-4986-A881-3D44028B2F20}">
      <dgm:prSet/>
      <dgm:spPr/>
      <dgm:t>
        <a:bodyPr/>
        <a:lstStyle/>
        <a:p>
          <a:endParaRPr lang="es-ES" sz="1600">
            <a:latin typeface="Franklin Gothic Medium" panose="020B0603020102020204" pitchFamily="34" charset="0"/>
          </a:endParaRPr>
        </a:p>
      </dgm:t>
    </dgm:pt>
    <dgm:pt modelId="{5FDE6377-7CD5-4C02-B000-780883EC6E43}">
      <dgm:prSet phldrT="[Texto]" custT="1"/>
      <dgm:spPr>
        <a:ln w="44450">
          <a:solidFill>
            <a:srgbClr val="E01279"/>
          </a:solidFill>
        </a:ln>
      </dgm:spPr>
      <dgm:t>
        <a:bodyPr/>
        <a:lstStyle/>
        <a:p>
          <a:r>
            <a:rPr lang="es-MX" sz="2000">
              <a:latin typeface="Franklin Gothic Medium" panose="020B0603020102020204" pitchFamily="34" charset="0"/>
            </a:rPr>
            <a:t>Altas </a:t>
          </a:r>
        </a:p>
        <a:p>
          <a:r>
            <a:rPr lang="es-MX" sz="2000">
              <a:latin typeface="Franklin Gothic Medium" panose="020B0603020102020204" pitchFamily="34" charset="0"/>
            </a:rPr>
            <a:t>(datos sensibles) </a:t>
          </a:r>
        </a:p>
      </dgm:t>
    </dgm:pt>
    <dgm:pt modelId="{265F4486-28FF-44E5-83F3-6EBCAC4C6E06}" type="parTrans" cxnId="{65507D45-8D10-477B-BEAA-3EA438B266B2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1600">
            <a:latin typeface="Franklin Gothic Medium" panose="020B0603020102020204" pitchFamily="34" charset="0"/>
          </a:endParaRPr>
        </a:p>
      </dgm:t>
    </dgm:pt>
    <dgm:pt modelId="{9BB388F1-2A14-464E-88DE-F42B08B123C4}" type="sibTrans" cxnId="{65507D45-8D10-477B-BEAA-3EA438B266B2}">
      <dgm:prSet/>
      <dgm:spPr/>
      <dgm:t>
        <a:bodyPr/>
        <a:lstStyle/>
        <a:p>
          <a:endParaRPr lang="es-ES" sz="1600">
            <a:latin typeface="Franklin Gothic Medium" panose="020B0603020102020204" pitchFamily="34" charset="0"/>
          </a:endParaRPr>
        </a:p>
      </dgm:t>
    </dgm:pt>
    <dgm:pt modelId="{761D6B50-DDDD-4C0D-85B4-34BA8AFA0301}" type="pres">
      <dgm:prSet presAssocID="{1D3A3DC3-4534-46E0-AF30-4CA60683E9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4D3A21-354D-490C-B310-4616CE037392}" type="pres">
      <dgm:prSet presAssocID="{C85322D2-0FC4-4073-9FB5-299E36C739C6}" presName="root" presStyleCnt="0"/>
      <dgm:spPr/>
    </dgm:pt>
    <dgm:pt modelId="{C1FEB652-93C8-4961-BC5E-FC597BE1D0AA}" type="pres">
      <dgm:prSet presAssocID="{C85322D2-0FC4-4073-9FB5-299E36C739C6}" presName="rootComposite" presStyleCnt="0"/>
      <dgm:spPr/>
    </dgm:pt>
    <dgm:pt modelId="{FE322158-FE36-4C14-BBA9-46D09E950CE8}" type="pres">
      <dgm:prSet presAssocID="{C85322D2-0FC4-4073-9FB5-299E36C739C6}" presName="rootText" presStyleLbl="node1" presStyleIdx="0" presStyleCnt="1" custScaleX="233153"/>
      <dgm:spPr/>
    </dgm:pt>
    <dgm:pt modelId="{2602D4CA-9770-4E77-9EC8-00DD8CECD0D0}" type="pres">
      <dgm:prSet presAssocID="{C85322D2-0FC4-4073-9FB5-299E36C739C6}" presName="rootConnector" presStyleLbl="node1" presStyleIdx="0" presStyleCnt="1"/>
      <dgm:spPr/>
    </dgm:pt>
    <dgm:pt modelId="{A5F6E481-9197-4EB3-8391-77DE6B2CAC93}" type="pres">
      <dgm:prSet presAssocID="{C85322D2-0FC4-4073-9FB5-299E36C739C6}" presName="childShape" presStyleCnt="0"/>
      <dgm:spPr/>
    </dgm:pt>
    <dgm:pt modelId="{0E1C83CF-4BAF-4DCB-A0EE-2DCED869AE83}" type="pres">
      <dgm:prSet presAssocID="{25D46CE7-EE62-474E-8A25-87ECE789F0C8}" presName="Name13" presStyleLbl="parChTrans1D2" presStyleIdx="0" presStyleCnt="3"/>
      <dgm:spPr/>
    </dgm:pt>
    <dgm:pt modelId="{A153C346-A77D-43A7-835A-62F7979422DE}" type="pres">
      <dgm:prSet presAssocID="{9F1B56AB-29A0-4783-BE2A-77FCE40AE3EF}" presName="childText" presStyleLbl="bgAcc1" presStyleIdx="0" presStyleCnt="3" custScaleX="138454">
        <dgm:presLayoutVars>
          <dgm:bulletEnabled val="1"/>
        </dgm:presLayoutVars>
      </dgm:prSet>
      <dgm:spPr/>
    </dgm:pt>
    <dgm:pt modelId="{5FCCE0FB-A9F6-4E4E-BED8-3C222A3E6385}" type="pres">
      <dgm:prSet presAssocID="{664B0115-6415-43CD-8CFA-1BE5065D4D51}" presName="Name13" presStyleLbl="parChTrans1D2" presStyleIdx="1" presStyleCnt="3"/>
      <dgm:spPr/>
    </dgm:pt>
    <dgm:pt modelId="{53A9E072-E04B-4263-AB55-7876A94BC078}" type="pres">
      <dgm:prSet presAssocID="{9ACDFC5C-B708-476B-B8E3-CD4F78BD8B70}" presName="childText" presStyleLbl="bgAcc1" presStyleIdx="1" presStyleCnt="3" custScaleX="138454">
        <dgm:presLayoutVars>
          <dgm:bulletEnabled val="1"/>
        </dgm:presLayoutVars>
      </dgm:prSet>
      <dgm:spPr/>
    </dgm:pt>
    <dgm:pt modelId="{62781044-AFFC-449C-9B34-44C6570F4CA7}" type="pres">
      <dgm:prSet presAssocID="{265F4486-28FF-44E5-83F3-6EBCAC4C6E06}" presName="Name13" presStyleLbl="parChTrans1D2" presStyleIdx="2" presStyleCnt="3"/>
      <dgm:spPr/>
    </dgm:pt>
    <dgm:pt modelId="{22D92035-3865-400B-BF6A-5D6D4A644EF4}" type="pres">
      <dgm:prSet presAssocID="{5FDE6377-7CD5-4C02-B000-780883EC6E43}" presName="childText" presStyleLbl="bgAcc1" presStyleIdx="2" presStyleCnt="3" custScaleX="138454">
        <dgm:presLayoutVars>
          <dgm:bulletEnabled val="1"/>
        </dgm:presLayoutVars>
      </dgm:prSet>
      <dgm:spPr/>
    </dgm:pt>
  </dgm:ptLst>
  <dgm:cxnLst>
    <dgm:cxn modelId="{FD3A7F07-E8F3-4986-A881-3D44028B2F20}" srcId="{C85322D2-0FC4-4073-9FB5-299E36C739C6}" destId="{9ACDFC5C-B708-476B-B8E3-CD4F78BD8B70}" srcOrd="1" destOrd="0" parTransId="{664B0115-6415-43CD-8CFA-1BE5065D4D51}" sibTransId="{EE84ECAE-6A6D-4C87-945B-CA07D2CFC6EE}"/>
    <dgm:cxn modelId="{D4648221-F65C-4170-8027-F5A26C85C4A4}" type="presOf" srcId="{9ACDFC5C-B708-476B-B8E3-CD4F78BD8B70}" destId="{53A9E072-E04B-4263-AB55-7876A94BC078}" srcOrd="0" destOrd="0" presId="urn:microsoft.com/office/officeart/2005/8/layout/hierarchy3"/>
    <dgm:cxn modelId="{2DE9822B-F201-4699-8A37-BBF293F4C858}" type="presOf" srcId="{C85322D2-0FC4-4073-9FB5-299E36C739C6}" destId="{2602D4CA-9770-4E77-9EC8-00DD8CECD0D0}" srcOrd="1" destOrd="0" presId="urn:microsoft.com/office/officeart/2005/8/layout/hierarchy3"/>
    <dgm:cxn modelId="{831DE060-6A14-4876-8DD2-2DD331C389E3}" srcId="{C85322D2-0FC4-4073-9FB5-299E36C739C6}" destId="{9F1B56AB-29A0-4783-BE2A-77FCE40AE3EF}" srcOrd="0" destOrd="0" parTransId="{25D46CE7-EE62-474E-8A25-87ECE789F0C8}" sibTransId="{15A45767-E0C6-4760-8452-7382724BEA06}"/>
    <dgm:cxn modelId="{65507D45-8D10-477B-BEAA-3EA438B266B2}" srcId="{C85322D2-0FC4-4073-9FB5-299E36C739C6}" destId="{5FDE6377-7CD5-4C02-B000-780883EC6E43}" srcOrd="2" destOrd="0" parTransId="{265F4486-28FF-44E5-83F3-6EBCAC4C6E06}" sibTransId="{9BB388F1-2A14-464E-88DE-F42B08B123C4}"/>
    <dgm:cxn modelId="{94836B51-260A-4DB2-8756-73184BB72995}" type="presOf" srcId="{1D3A3DC3-4534-46E0-AF30-4CA60683E916}" destId="{761D6B50-DDDD-4C0D-85B4-34BA8AFA0301}" srcOrd="0" destOrd="0" presId="urn:microsoft.com/office/officeart/2005/8/layout/hierarchy3"/>
    <dgm:cxn modelId="{AC6F6678-B564-46B4-99A4-BD4D734AF67F}" type="presOf" srcId="{5FDE6377-7CD5-4C02-B000-780883EC6E43}" destId="{22D92035-3865-400B-BF6A-5D6D4A644EF4}" srcOrd="0" destOrd="0" presId="urn:microsoft.com/office/officeart/2005/8/layout/hierarchy3"/>
    <dgm:cxn modelId="{012A248D-A8AB-4730-BAE7-DFBFC648506D}" type="presOf" srcId="{C85322D2-0FC4-4073-9FB5-299E36C739C6}" destId="{FE322158-FE36-4C14-BBA9-46D09E950CE8}" srcOrd="0" destOrd="0" presId="urn:microsoft.com/office/officeart/2005/8/layout/hierarchy3"/>
    <dgm:cxn modelId="{76B6EE8D-E11D-4159-9B8E-6AE0AE5FD90E}" type="presOf" srcId="{664B0115-6415-43CD-8CFA-1BE5065D4D51}" destId="{5FCCE0FB-A9F6-4E4E-BED8-3C222A3E6385}" srcOrd="0" destOrd="0" presId="urn:microsoft.com/office/officeart/2005/8/layout/hierarchy3"/>
    <dgm:cxn modelId="{CD83B4EA-AB80-4291-AE27-D546EC4CF882}" type="presOf" srcId="{265F4486-28FF-44E5-83F3-6EBCAC4C6E06}" destId="{62781044-AFFC-449C-9B34-44C6570F4CA7}" srcOrd="0" destOrd="0" presId="urn:microsoft.com/office/officeart/2005/8/layout/hierarchy3"/>
    <dgm:cxn modelId="{4E6E10F3-8775-4789-99B5-D1817E8507B9}" type="presOf" srcId="{25D46CE7-EE62-474E-8A25-87ECE789F0C8}" destId="{0E1C83CF-4BAF-4DCB-A0EE-2DCED869AE83}" srcOrd="0" destOrd="0" presId="urn:microsoft.com/office/officeart/2005/8/layout/hierarchy3"/>
    <dgm:cxn modelId="{D5575BF5-A2CC-4455-BE18-F79483A2A4C2}" type="presOf" srcId="{9F1B56AB-29A0-4783-BE2A-77FCE40AE3EF}" destId="{A153C346-A77D-43A7-835A-62F7979422DE}" srcOrd="0" destOrd="0" presId="urn:microsoft.com/office/officeart/2005/8/layout/hierarchy3"/>
    <dgm:cxn modelId="{44D88EF6-C100-47E7-B2ED-682E1515DB37}" srcId="{1D3A3DC3-4534-46E0-AF30-4CA60683E916}" destId="{C85322D2-0FC4-4073-9FB5-299E36C739C6}" srcOrd="0" destOrd="0" parTransId="{CCE8F72F-F837-4384-A1A2-E765AA62BAB9}" sibTransId="{DC347C1D-8332-4281-8C59-4B21991D41CC}"/>
    <dgm:cxn modelId="{C3886200-2A5A-4E1B-B571-2D36E0F2D8DE}" type="presParOf" srcId="{761D6B50-DDDD-4C0D-85B4-34BA8AFA0301}" destId="{F74D3A21-354D-490C-B310-4616CE037392}" srcOrd="0" destOrd="0" presId="urn:microsoft.com/office/officeart/2005/8/layout/hierarchy3"/>
    <dgm:cxn modelId="{A075F478-4448-4F08-A484-1C4E9A77DF63}" type="presParOf" srcId="{F74D3A21-354D-490C-B310-4616CE037392}" destId="{C1FEB652-93C8-4961-BC5E-FC597BE1D0AA}" srcOrd="0" destOrd="0" presId="urn:microsoft.com/office/officeart/2005/8/layout/hierarchy3"/>
    <dgm:cxn modelId="{4ADDA220-9C05-4C5C-AF1B-90CA7BFB4B2D}" type="presParOf" srcId="{C1FEB652-93C8-4961-BC5E-FC597BE1D0AA}" destId="{FE322158-FE36-4C14-BBA9-46D09E950CE8}" srcOrd="0" destOrd="0" presId="urn:microsoft.com/office/officeart/2005/8/layout/hierarchy3"/>
    <dgm:cxn modelId="{23CAB1A0-58B8-4ED9-9C98-8BBB2FD0E237}" type="presParOf" srcId="{C1FEB652-93C8-4961-BC5E-FC597BE1D0AA}" destId="{2602D4CA-9770-4E77-9EC8-00DD8CECD0D0}" srcOrd="1" destOrd="0" presId="urn:microsoft.com/office/officeart/2005/8/layout/hierarchy3"/>
    <dgm:cxn modelId="{E8E3DD0D-2551-4D27-8157-B519A277B5D3}" type="presParOf" srcId="{F74D3A21-354D-490C-B310-4616CE037392}" destId="{A5F6E481-9197-4EB3-8391-77DE6B2CAC93}" srcOrd="1" destOrd="0" presId="urn:microsoft.com/office/officeart/2005/8/layout/hierarchy3"/>
    <dgm:cxn modelId="{A885F2CA-558F-4C43-A448-377AF59CE5D5}" type="presParOf" srcId="{A5F6E481-9197-4EB3-8391-77DE6B2CAC93}" destId="{0E1C83CF-4BAF-4DCB-A0EE-2DCED869AE83}" srcOrd="0" destOrd="0" presId="urn:microsoft.com/office/officeart/2005/8/layout/hierarchy3"/>
    <dgm:cxn modelId="{B9910975-8FB6-454F-BB20-49AC0DB4D937}" type="presParOf" srcId="{A5F6E481-9197-4EB3-8391-77DE6B2CAC93}" destId="{A153C346-A77D-43A7-835A-62F7979422DE}" srcOrd="1" destOrd="0" presId="urn:microsoft.com/office/officeart/2005/8/layout/hierarchy3"/>
    <dgm:cxn modelId="{52936300-3564-4E84-AF5F-EFBA6F0FC9B2}" type="presParOf" srcId="{A5F6E481-9197-4EB3-8391-77DE6B2CAC93}" destId="{5FCCE0FB-A9F6-4E4E-BED8-3C222A3E6385}" srcOrd="2" destOrd="0" presId="urn:microsoft.com/office/officeart/2005/8/layout/hierarchy3"/>
    <dgm:cxn modelId="{3B16F8D5-2539-46F8-9088-984CD405ADE6}" type="presParOf" srcId="{A5F6E481-9197-4EB3-8391-77DE6B2CAC93}" destId="{53A9E072-E04B-4263-AB55-7876A94BC078}" srcOrd="3" destOrd="0" presId="urn:microsoft.com/office/officeart/2005/8/layout/hierarchy3"/>
    <dgm:cxn modelId="{353AFD8D-EA65-4EBC-8371-72B53A11E14E}" type="presParOf" srcId="{A5F6E481-9197-4EB3-8391-77DE6B2CAC93}" destId="{62781044-AFFC-449C-9B34-44C6570F4CA7}" srcOrd="4" destOrd="0" presId="urn:microsoft.com/office/officeart/2005/8/layout/hierarchy3"/>
    <dgm:cxn modelId="{F8FAB399-57C4-4EF2-A2B1-C13084B6DC55}" type="presParOf" srcId="{A5F6E481-9197-4EB3-8391-77DE6B2CAC93}" destId="{22D92035-3865-400B-BF6A-5D6D4A644EF4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860CD8-ACBF-42A3-98FA-B1EAD0C2E1E0}" type="doc">
      <dgm:prSet loTypeId="urn:microsoft.com/office/officeart/2005/8/layout/hProcess1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BBC3CAD9-86EA-4E0D-9EB0-784C81ADC75C}">
      <dgm:prSet phldrT="[Texto]" custT="1"/>
      <dgm:spPr/>
      <dgm:t>
        <a:bodyPr/>
        <a:lstStyle/>
        <a:p>
          <a:r>
            <a:rPr lang="es-MX" sz="1400" b="1">
              <a:latin typeface="Franklin Gothic Medium" panose="020B0603020102020204" pitchFamily="34" charset="0"/>
            </a:rPr>
            <a:t>2002 </a:t>
          </a:r>
        </a:p>
        <a:p>
          <a:r>
            <a:rPr lang="es-MX" sz="1400" b="0">
              <a:latin typeface="Franklin Gothic Medium" panose="020B0603020102020204" pitchFamily="34" charset="0"/>
            </a:rPr>
            <a:t>Ley Federal de Transparencia Acceso a la Información Pública Gubernamental.</a:t>
          </a:r>
        </a:p>
        <a:p>
          <a:r>
            <a:rPr lang="es-MX" sz="1400" b="1">
              <a:solidFill>
                <a:srgbClr val="E01279"/>
              </a:solidFill>
              <a:latin typeface="Franklin Gothic Medium" panose="020B0603020102020204" pitchFamily="34" charset="0"/>
            </a:rPr>
            <a:t>Capitulo IV  Datos personales</a:t>
          </a:r>
          <a:endParaRPr lang="es-ES" sz="1400" b="1">
            <a:solidFill>
              <a:srgbClr val="E01279"/>
            </a:solidFill>
            <a:latin typeface="Franklin Gothic Medium" panose="020B0603020102020204" pitchFamily="34" charset="0"/>
          </a:endParaRPr>
        </a:p>
      </dgm:t>
    </dgm:pt>
    <dgm:pt modelId="{9B91AF28-90C7-410B-B684-A138E8CC3158}" type="parTrans" cxnId="{5211B1B1-7746-40C2-A4FD-C5E0C2F52BBF}">
      <dgm:prSet/>
      <dgm:spPr/>
      <dgm:t>
        <a:bodyPr/>
        <a:lstStyle/>
        <a:p>
          <a:endParaRPr lang="es-ES" sz="3600">
            <a:latin typeface="Franklin Gothic Medium" panose="020B0603020102020204" pitchFamily="34" charset="0"/>
          </a:endParaRPr>
        </a:p>
      </dgm:t>
    </dgm:pt>
    <dgm:pt modelId="{2211EF3C-2E3B-4820-BE16-A0CFAB5937ED}" type="sibTrans" cxnId="{5211B1B1-7746-40C2-A4FD-C5E0C2F52BBF}">
      <dgm:prSet/>
      <dgm:spPr/>
      <dgm:t>
        <a:bodyPr/>
        <a:lstStyle/>
        <a:p>
          <a:endParaRPr lang="es-ES" sz="3600">
            <a:latin typeface="Franklin Gothic Medium" panose="020B0603020102020204" pitchFamily="34" charset="0"/>
          </a:endParaRPr>
        </a:p>
      </dgm:t>
    </dgm:pt>
    <dgm:pt modelId="{9DC9DFD9-3954-45F0-851E-FEDE35774327}">
      <dgm:prSet phldrT="[Texto]" custT="1"/>
      <dgm:spPr/>
      <dgm:t>
        <a:bodyPr/>
        <a:lstStyle/>
        <a:p>
          <a:r>
            <a:rPr lang="es-MX" sz="1400" b="1">
              <a:latin typeface="Franklin Gothic Medium" panose="020B0603020102020204" pitchFamily="34" charset="0"/>
            </a:rPr>
            <a:t>2007</a:t>
          </a:r>
        </a:p>
        <a:p>
          <a:r>
            <a:rPr lang="es-MX" sz="1400" b="1">
              <a:latin typeface="Franklin Gothic Medium" panose="020B0603020102020204" pitchFamily="34" charset="0"/>
            </a:rPr>
            <a:t> </a:t>
          </a:r>
          <a:r>
            <a:rPr lang="es-MX" sz="1400">
              <a:latin typeface="Franklin Gothic Medium" panose="020B0603020102020204" pitchFamily="34" charset="0"/>
            </a:rPr>
            <a:t>Reforma el Art. 6º Constitucional </a:t>
          </a:r>
          <a:r>
            <a:rPr lang="es-ES" sz="1400">
              <a:latin typeface="Franklin Gothic Medium" panose="020B0603020102020204" pitchFamily="34" charset="0"/>
            </a:rPr>
            <a:t>Frac. II y III.</a:t>
          </a:r>
        </a:p>
      </dgm:t>
    </dgm:pt>
    <dgm:pt modelId="{BCEF60ED-60B3-492B-B045-189160358EA9}" type="parTrans" cxnId="{51C0B0F0-BC86-4B05-AC36-53EE9398E2C7}">
      <dgm:prSet/>
      <dgm:spPr/>
      <dgm:t>
        <a:bodyPr/>
        <a:lstStyle/>
        <a:p>
          <a:endParaRPr lang="es-ES" sz="3600">
            <a:latin typeface="Franklin Gothic Medium" panose="020B0603020102020204" pitchFamily="34" charset="0"/>
          </a:endParaRPr>
        </a:p>
      </dgm:t>
    </dgm:pt>
    <dgm:pt modelId="{84512F71-9A4A-4990-8BB9-2CB212532AA9}" type="sibTrans" cxnId="{51C0B0F0-BC86-4B05-AC36-53EE9398E2C7}">
      <dgm:prSet/>
      <dgm:spPr/>
      <dgm:t>
        <a:bodyPr/>
        <a:lstStyle/>
        <a:p>
          <a:endParaRPr lang="es-ES" sz="3600">
            <a:latin typeface="Franklin Gothic Medium" panose="020B0603020102020204" pitchFamily="34" charset="0"/>
          </a:endParaRPr>
        </a:p>
      </dgm:t>
    </dgm:pt>
    <dgm:pt modelId="{60CDD8DD-7E5D-473B-B288-16BE8CF97720}">
      <dgm:prSet phldrT="[Texto]"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MX" sz="1400" b="1">
              <a:latin typeface="Franklin Gothic Medium" panose="020B0603020102020204" pitchFamily="34" charset="0"/>
            </a:rPr>
            <a:t>2003 </a:t>
          </a:r>
        </a:p>
        <a:p>
          <a:r>
            <a:rPr lang="es-MX" sz="1400" b="1">
              <a:solidFill>
                <a:srgbClr val="E01279"/>
              </a:solidFill>
              <a:latin typeface="Franklin Gothic Medium" panose="020B0603020102020204" pitchFamily="34" charset="0"/>
            </a:rPr>
            <a:t>Ley de  Transparencia  Acceso a la Información  Pública del Distrito Federal.</a:t>
          </a:r>
          <a:endParaRPr lang="es-ES" sz="1400" b="1">
            <a:solidFill>
              <a:srgbClr val="E01279"/>
            </a:solidFill>
            <a:latin typeface="Franklin Gothic Medium" panose="020B0603020102020204" pitchFamily="34" charset="0"/>
          </a:endParaRPr>
        </a:p>
      </dgm:t>
    </dgm:pt>
    <dgm:pt modelId="{D465F30C-FBF3-4C73-BECA-6D58BEF62942}" type="parTrans" cxnId="{9B49F311-654E-4D2D-B133-EEAAFD477306}">
      <dgm:prSet/>
      <dgm:spPr/>
      <dgm:t>
        <a:bodyPr/>
        <a:lstStyle/>
        <a:p>
          <a:endParaRPr lang="es-ES" sz="3600">
            <a:latin typeface="Franklin Gothic Medium" panose="020B0603020102020204" pitchFamily="34" charset="0"/>
          </a:endParaRPr>
        </a:p>
      </dgm:t>
    </dgm:pt>
    <dgm:pt modelId="{72C18C63-C66D-4779-B2A4-DDC115F07B7F}" type="sibTrans" cxnId="{9B49F311-654E-4D2D-B133-EEAAFD477306}">
      <dgm:prSet/>
      <dgm:spPr/>
      <dgm:t>
        <a:bodyPr/>
        <a:lstStyle/>
        <a:p>
          <a:endParaRPr lang="es-ES" sz="3600">
            <a:latin typeface="Franklin Gothic Medium" panose="020B0603020102020204" pitchFamily="34" charset="0"/>
          </a:endParaRPr>
        </a:p>
      </dgm:t>
    </dgm:pt>
    <dgm:pt modelId="{14E85D71-F4BC-42D3-A609-1DF7FAB1200E}">
      <dgm:prSet phldrT="[Texto]"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ES" sz="1400" b="1">
              <a:latin typeface="Franklin Gothic Medium" panose="020B0603020102020204" pitchFamily="34" charset="0"/>
            </a:rPr>
            <a:t>2</a:t>
          </a:r>
          <a:r>
            <a:rPr lang="es-MX" sz="1400" b="1">
              <a:latin typeface="Franklin Gothic Medium" panose="020B0603020102020204" pitchFamily="34" charset="0"/>
            </a:rPr>
            <a:t>008 </a:t>
          </a:r>
        </a:p>
        <a:p>
          <a:r>
            <a:rPr lang="es-ES" sz="1400" b="1">
              <a:solidFill>
                <a:srgbClr val="E01279"/>
              </a:solidFill>
              <a:latin typeface="Franklin Gothic Medium" panose="020B0603020102020204" pitchFamily="34" charset="0"/>
            </a:rPr>
            <a:t>Ley de Protección de Datos Personales del Distrito Federal.</a:t>
          </a:r>
        </a:p>
      </dgm:t>
    </dgm:pt>
    <dgm:pt modelId="{AE28D619-0C46-40FD-82D4-A010264457CC}" type="parTrans" cxnId="{96D88A57-277F-4091-80A2-21703B70F0E4}">
      <dgm:prSet/>
      <dgm:spPr/>
      <dgm:t>
        <a:bodyPr/>
        <a:lstStyle/>
        <a:p>
          <a:endParaRPr lang="es-ES" sz="3600">
            <a:latin typeface="Franklin Gothic Medium" panose="020B0603020102020204" pitchFamily="34" charset="0"/>
          </a:endParaRPr>
        </a:p>
      </dgm:t>
    </dgm:pt>
    <dgm:pt modelId="{A0BB4B46-E16B-4C36-8BFB-C15741D7BDB6}" type="sibTrans" cxnId="{96D88A57-277F-4091-80A2-21703B70F0E4}">
      <dgm:prSet/>
      <dgm:spPr/>
      <dgm:t>
        <a:bodyPr/>
        <a:lstStyle/>
        <a:p>
          <a:endParaRPr lang="es-ES" sz="3600">
            <a:latin typeface="Franklin Gothic Medium" panose="020B0603020102020204" pitchFamily="34" charset="0"/>
          </a:endParaRPr>
        </a:p>
      </dgm:t>
    </dgm:pt>
    <dgm:pt modelId="{B6B6649D-1291-44DE-96A6-5952BDBCE4FA}">
      <dgm:prSet phldrT="[Texto]" custT="1"/>
      <dgm:spPr/>
      <dgm:t>
        <a:bodyPr/>
        <a:lstStyle/>
        <a:p>
          <a:r>
            <a:rPr lang="es-MX" sz="1400" b="1">
              <a:latin typeface="Franklin Gothic Medium" panose="020B0603020102020204" pitchFamily="34" charset="0"/>
            </a:rPr>
            <a:t>2010 </a:t>
          </a:r>
        </a:p>
        <a:p>
          <a:r>
            <a:rPr lang="es-MX" sz="1400" b="1">
              <a:solidFill>
                <a:srgbClr val="E01279"/>
              </a:solidFill>
              <a:latin typeface="Franklin Gothic Medium" panose="020B0603020102020204" pitchFamily="34" charset="0"/>
            </a:rPr>
            <a:t>Ley Federal de Protección de Datos Personales en Posesión de Particulares.</a:t>
          </a:r>
          <a:endParaRPr lang="es-ES" sz="1400" b="1">
            <a:solidFill>
              <a:srgbClr val="E01279"/>
            </a:solidFill>
            <a:latin typeface="Franklin Gothic Medium" panose="020B0603020102020204" pitchFamily="34" charset="0"/>
          </a:endParaRPr>
        </a:p>
      </dgm:t>
    </dgm:pt>
    <dgm:pt modelId="{F5E49E41-5303-4B32-AD7D-8B9733F7FCED}" type="parTrans" cxnId="{106AD619-28EA-4234-8A63-A0A74AE4CC77}">
      <dgm:prSet/>
      <dgm:spPr/>
      <dgm:t>
        <a:bodyPr/>
        <a:lstStyle/>
        <a:p>
          <a:endParaRPr lang="es-ES" sz="3600">
            <a:latin typeface="Franklin Gothic Medium" panose="020B0603020102020204" pitchFamily="34" charset="0"/>
          </a:endParaRPr>
        </a:p>
      </dgm:t>
    </dgm:pt>
    <dgm:pt modelId="{8DAD6DD5-52E4-4BD5-A673-C5E83A5AD75C}" type="sibTrans" cxnId="{106AD619-28EA-4234-8A63-A0A74AE4CC77}">
      <dgm:prSet/>
      <dgm:spPr/>
      <dgm:t>
        <a:bodyPr/>
        <a:lstStyle/>
        <a:p>
          <a:endParaRPr lang="es-ES" sz="3600">
            <a:latin typeface="Franklin Gothic Medium" panose="020B0603020102020204" pitchFamily="34" charset="0"/>
          </a:endParaRPr>
        </a:p>
      </dgm:t>
    </dgm:pt>
    <dgm:pt modelId="{38647875-963A-4F2A-95A5-4296C57503DC}">
      <dgm:prSet phldrT="[Texto]"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MX" sz="1400" b="1">
              <a:latin typeface="Franklin Gothic Medium" panose="020B0603020102020204" pitchFamily="34" charset="0"/>
            </a:rPr>
            <a:t>2009</a:t>
          </a:r>
          <a:r>
            <a:rPr lang="es-MX" sz="1400">
              <a:latin typeface="Franklin Gothic Medium" panose="020B0603020102020204" pitchFamily="34" charset="0"/>
            </a:rPr>
            <a:t> </a:t>
          </a:r>
        </a:p>
        <a:p>
          <a:r>
            <a:rPr lang="es-MX" sz="1400" b="1">
              <a:solidFill>
                <a:srgbClr val="E01279"/>
              </a:solidFill>
              <a:latin typeface="Franklin Gothic Medium" panose="020B0603020102020204" pitchFamily="34" charset="0"/>
            </a:rPr>
            <a:t>Reforma al Art. 16 Constitucional</a:t>
          </a:r>
        </a:p>
        <a:p>
          <a:r>
            <a:rPr lang="es-MX" sz="1400" b="1">
              <a:solidFill>
                <a:srgbClr val="E01279"/>
              </a:solidFill>
              <a:latin typeface="Franklin Gothic Medium" panose="020B0603020102020204" pitchFamily="34" charset="0"/>
            </a:rPr>
            <a:t>Lineamientos para la Protección de los Datos Personales en el D.F.</a:t>
          </a:r>
          <a:endParaRPr lang="es-MX" sz="1400">
            <a:latin typeface="Franklin Gothic Medium" panose="020B0603020102020204" pitchFamily="34" charset="0"/>
          </a:endParaRPr>
        </a:p>
      </dgm:t>
    </dgm:pt>
    <dgm:pt modelId="{0BF887EE-1729-4DDA-9CBA-553E41363A9F}" type="parTrans" cxnId="{C5FF8ADD-FAEC-4B19-A2EB-AD97A32D531A}">
      <dgm:prSet/>
      <dgm:spPr/>
      <dgm:t>
        <a:bodyPr/>
        <a:lstStyle/>
        <a:p>
          <a:endParaRPr lang="es-ES" sz="3600">
            <a:latin typeface="Franklin Gothic Medium" panose="020B0603020102020204" pitchFamily="34" charset="0"/>
          </a:endParaRPr>
        </a:p>
      </dgm:t>
    </dgm:pt>
    <dgm:pt modelId="{B019E9D2-A41E-45D3-A6F0-06FCAACDA03E}" type="sibTrans" cxnId="{C5FF8ADD-FAEC-4B19-A2EB-AD97A32D531A}">
      <dgm:prSet/>
      <dgm:spPr/>
      <dgm:t>
        <a:bodyPr/>
        <a:lstStyle/>
        <a:p>
          <a:endParaRPr lang="es-ES" sz="3600">
            <a:latin typeface="Franklin Gothic Medium" panose="020B0603020102020204" pitchFamily="34" charset="0"/>
          </a:endParaRPr>
        </a:p>
      </dgm:t>
    </dgm:pt>
    <dgm:pt modelId="{48E82265-8655-45B7-8151-BAB4EAEB249B}" type="pres">
      <dgm:prSet presAssocID="{22860CD8-ACBF-42A3-98FA-B1EAD0C2E1E0}" presName="Name0" presStyleCnt="0">
        <dgm:presLayoutVars>
          <dgm:dir/>
          <dgm:resizeHandles val="exact"/>
        </dgm:presLayoutVars>
      </dgm:prSet>
      <dgm:spPr/>
    </dgm:pt>
    <dgm:pt modelId="{1E9B0DD4-A2E6-4E0C-A33B-BD83C467D22D}" type="pres">
      <dgm:prSet presAssocID="{22860CD8-ACBF-42A3-98FA-B1EAD0C2E1E0}" presName="arrow" presStyleLbl="bgShp" presStyleIdx="0" presStyleCnt="1"/>
      <dgm:spPr/>
    </dgm:pt>
    <dgm:pt modelId="{2F8E8BDC-69AE-4F61-858E-27021A5079D6}" type="pres">
      <dgm:prSet presAssocID="{22860CD8-ACBF-42A3-98FA-B1EAD0C2E1E0}" presName="points" presStyleCnt="0"/>
      <dgm:spPr/>
    </dgm:pt>
    <dgm:pt modelId="{9D4F4C17-F406-4AEB-B70D-02B25CF71237}" type="pres">
      <dgm:prSet presAssocID="{BBC3CAD9-86EA-4E0D-9EB0-784C81ADC75C}" presName="compositeA" presStyleCnt="0"/>
      <dgm:spPr/>
    </dgm:pt>
    <dgm:pt modelId="{A088C598-1B5A-450B-9C8B-6A3F92467718}" type="pres">
      <dgm:prSet presAssocID="{BBC3CAD9-86EA-4E0D-9EB0-784C81ADC75C}" presName="textA" presStyleLbl="revTx" presStyleIdx="0" presStyleCnt="6" custScaleX="149020">
        <dgm:presLayoutVars>
          <dgm:bulletEnabled val="1"/>
        </dgm:presLayoutVars>
      </dgm:prSet>
      <dgm:spPr/>
    </dgm:pt>
    <dgm:pt modelId="{93DDA0CA-8346-4B33-BE18-351A6DBC89DB}" type="pres">
      <dgm:prSet presAssocID="{BBC3CAD9-86EA-4E0D-9EB0-784C81ADC75C}" presName="circleA" presStyleLbl="node1" presStyleIdx="0" presStyleCnt="6"/>
      <dgm:spPr/>
    </dgm:pt>
    <dgm:pt modelId="{0692E7A8-FEFE-469B-8CD8-A3DA7336E2C7}" type="pres">
      <dgm:prSet presAssocID="{BBC3CAD9-86EA-4E0D-9EB0-784C81ADC75C}" presName="spaceA" presStyleCnt="0"/>
      <dgm:spPr/>
    </dgm:pt>
    <dgm:pt modelId="{FB245DE0-801E-49D7-BCA0-BFA2520E1D55}" type="pres">
      <dgm:prSet presAssocID="{2211EF3C-2E3B-4820-BE16-A0CFAB5937ED}" presName="space" presStyleCnt="0"/>
      <dgm:spPr/>
    </dgm:pt>
    <dgm:pt modelId="{C0C14617-72C9-453F-9FF3-53ABE7BC79E8}" type="pres">
      <dgm:prSet presAssocID="{60CDD8DD-7E5D-473B-B288-16BE8CF97720}" presName="compositeB" presStyleCnt="0"/>
      <dgm:spPr/>
    </dgm:pt>
    <dgm:pt modelId="{6E221FD5-95E9-445E-975E-A6D988198D90}" type="pres">
      <dgm:prSet presAssocID="{60CDD8DD-7E5D-473B-B288-16BE8CF97720}" presName="textB" presStyleLbl="revTx" presStyleIdx="1" presStyleCnt="6" custScaleX="164367" custScaleY="62885" custLinFactNeighborY="-14297">
        <dgm:presLayoutVars>
          <dgm:bulletEnabled val="1"/>
        </dgm:presLayoutVars>
      </dgm:prSet>
      <dgm:spPr/>
    </dgm:pt>
    <dgm:pt modelId="{DC6EC5EA-5097-4E76-9799-DACFAD0E9360}" type="pres">
      <dgm:prSet presAssocID="{60CDD8DD-7E5D-473B-B288-16BE8CF97720}" presName="circleB" presStyleLbl="node1" presStyleIdx="1" presStyleCnt="6" custLinFactNeighborY="-31140"/>
      <dgm:spPr/>
    </dgm:pt>
    <dgm:pt modelId="{55808C7B-D6BF-4ABC-A86E-00E480626744}" type="pres">
      <dgm:prSet presAssocID="{60CDD8DD-7E5D-473B-B288-16BE8CF97720}" presName="spaceB" presStyleCnt="0"/>
      <dgm:spPr/>
    </dgm:pt>
    <dgm:pt modelId="{868B2005-E40D-4D42-A213-50DD503A41A8}" type="pres">
      <dgm:prSet presAssocID="{72C18C63-C66D-4779-B2A4-DDC115F07B7F}" presName="space" presStyleCnt="0"/>
      <dgm:spPr/>
    </dgm:pt>
    <dgm:pt modelId="{1DAED56D-6677-4397-B6D9-037951A1020E}" type="pres">
      <dgm:prSet presAssocID="{9DC9DFD9-3954-45F0-851E-FEDE35774327}" presName="compositeA" presStyleCnt="0"/>
      <dgm:spPr/>
    </dgm:pt>
    <dgm:pt modelId="{DA5314DE-34C4-4500-9211-DFF04233AE3C}" type="pres">
      <dgm:prSet presAssocID="{9DC9DFD9-3954-45F0-851E-FEDE35774327}" presName="textA" presStyleLbl="revTx" presStyleIdx="2" presStyleCnt="6" custScaleX="126955" custScaleY="80867">
        <dgm:presLayoutVars>
          <dgm:bulletEnabled val="1"/>
        </dgm:presLayoutVars>
      </dgm:prSet>
      <dgm:spPr/>
    </dgm:pt>
    <dgm:pt modelId="{D759DEF8-B1E7-4066-BC7F-0E7AB73FF183}" type="pres">
      <dgm:prSet presAssocID="{9DC9DFD9-3954-45F0-851E-FEDE35774327}" presName="circleA" presStyleLbl="node1" presStyleIdx="2" presStyleCnt="6"/>
      <dgm:spPr/>
    </dgm:pt>
    <dgm:pt modelId="{D8EAFBB1-1B25-49AA-A03F-005AC240804D}" type="pres">
      <dgm:prSet presAssocID="{9DC9DFD9-3954-45F0-851E-FEDE35774327}" presName="spaceA" presStyleCnt="0"/>
      <dgm:spPr/>
    </dgm:pt>
    <dgm:pt modelId="{73740D46-032C-4DD1-B5E9-03FBCA13EC83}" type="pres">
      <dgm:prSet presAssocID="{84512F71-9A4A-4990-8BB9-2CB212532AA9}" presName="space" presStyleCnt="0"/>
      <dgm:spPr/>
    </dgm:pt>
    <dgm:pt modelId="{1A0ED024-4CA6-4F32-91D1-34259714A823}" type="pres">
      <dgm:prSet presAssocID="{14E85D71-F4BC-42D3-A609-1DF7FAB1200E}" presName="compositeB" presStyleCnt="0"/>
      <dgm:spPr/>
    </dgm:pt>
    <dgm:pt modelId="{2CFAA077-640F-4845-B21F-8485E2BA9F92}" type="pres">
      <dgm:prSet presAssocID="{14E85D71-F4BC-42D3-A609-1DF7FAB1200E}" presName="textB" presStyleLbl="revTx" presStyleIdx="3" presStyleCnt="6" custScaleX="138967" custScaleY="58551" custLinFactNeighborX="9271" custLinFactNeighborY="-18356">
        <dgm:presLayoutVars>
          <dgm:bulletEnabled val="1"/>
        </dgm:presLayoutVars>
      </dgm:prSet>
      <dgm:spPr/>
    </dgm:pt>
    <dgm:pt modelId="{F6F0D7A0-7E2E-432E-B9C1-B54CFCF7B872}" type="pres">
      <dgm:prSet presAssocID="{14E85D71-F4BC-42D3-A609-1DF7FAB1200E}" presName="circleB" presStyleLbl="node1" presStyleIdx="3" presStyleCnt="6" custLinFactNeighborY="-30350"/>
      <dgm:spPr/>
    </dgm:pt>
    <dgm:pt modelId="{BBC5F7A3-ED3B-48D3-8E44-1FD13731CB16}" type="pres">
      <dgm:prSet presAssocID="{14E85D71-F4BC-42D3-A609-1DF7FAB1200E}" presName="spaceB" presStyleCnt="0"/>
      <dgm:spPr/>
    </dgm:pt>
    <dgm:pt modelId="{0C9E3C01-7481-4BF2-943A-A629F4C28DD6}" type="pres">
      <dgm:prSet presAssocID="{A0BB4B46-E16B-4C36-8BFB-C15741D7BDB6}" presName="space" presStyleCnt="0"/>
      <dgm:spPr/>
    </dgm:pt>
    <dgm:pt modelId="{E757F479-1B61-47EE-B75F-A1A63EDF8C30}" type="pres">
      <dgm:prSet presAssocID="{38647875-963A-4F2A-95A5-4296C57503DC}" presName="compositeA" presStyleCnt="0"/>
      <dgm:spPr/>
    </dgm:pt>
    <dgm:pt modelId="{D952604A-6E2D-4A49-96A0-E4A9A947A38A}" type="pres">
      <dgm:prSet presAssocID="{38647875-963A-4F2A-95A5-4296C57503DC}" presName="textA" presStyleLbl="revTx" presStyleIdx="4" presStyleCnt="6" custScaleX="170624" custScaleY="72852" custLinFactNeighborX="2469" custLinFactNeighborY="19612">
        <dgm:presLayoutVars>
          <dgm:bulletEnabled val="1"/>
        </dgm:presLayoutVars>
      </dgm:prSet>
      <dgm:spPr/>
    </dgm:pt>
    <dgm:pt modelId="{E78436F8-038F-49B7-A83E-04DDD22DD568}" type="pres">
      <dgm:prSet presAssocID="{38647875-963A-4F2A-95A5-4296C57503DC}" presName="circleA" presStyleLbl="node1" presStyleIdx="4" presStyleCnt="6" custLinFactNeighborY="17525"/>
      <dgm:spPr/>
    </dgm:pt>
    <dgm:pt modelId="{559A01C8-2B00-4591-8A59-1B49A2BFEB4D}" type="pres">
      <dgm:prSet presAssocID="{38647875-963A-4F2A-95A5-4296C57503DC}" presName="spaceA" presStyleCnt="0"/>
      <dgm:spPr/>
    </dgm:pt>
    <dgm:pt modelId="{B8B1E2FB-493B-4C1C-8448-02CB308F3D47}" type="pres">
      <dgm:prSet presAssocID="{B019E9D2-A41E-45D3-A6F0-06FCAACDA03E}" presName="space" presStyleCnt="0"/>
      <dgm:spPr/>
    </dgm:pt>
    <dgm:pt modelId="{E0A168F1-CAC8-40C8-BFA8-9FB95FAA6F99}" type="pres">
      <dgm:prSet presAssocID="{B6B6649D-1291-44DE-96A6-5952BDBCE4FA}" presName="compositeB" presStyleCnt="0"/>
      <dgm:spPr/>
    </dgm:pt>
    <dgm:pt modelId="{A46083DE-0CC1-41B1-AB3B-50A6DC6D77E2}" type="pres">
      <dgm:prSet presAssocID="{B6B6649D-1291-44DE-96A6-5952BDBCE4FA}" presName="textB" presStyleLbl="revTx" presStyleIdx="5" presStyleCnt="6" custScaleX="121066">
        <dgm:presLayoutVars>
          <dgm:bulletEnabled val="1"/>
        </dgm:presLayoutVars>
      </dgm:prSet>
      <dgm:spPr/>
    </dgm:pt>
    <dgm:pt modelId="{407AF981-7165-4592-A0B4-85761C066894}" type="pres">
      <dgm:prSet presAssocID="{B6B6649D-1291-44DE-96A6-5952BDBCE4FA}" presName="circleB" presStyleLbl="node1" presStyleIdx="5" presStyleCnt="6"/>
      <dgm:spPr/>
    </dgm:pt>
    <dgm:pt modelId="{107B2FE5-6B85-4EA4-97DC-A838F1E66F48}" type="pres">
      <dgm:prSet presAssocID="{B6B6649D-1291-44DE-96A6-5952BDBCE4FA}" presName="spaceB" presStyleCnt="0"/>
      <dgm:spPr/>
    </dgm:pt>
  </dgm:ptLst>
  <dgm:cxnLst>
    <dgm:cxn modelId="{9B49F311-654E-4D2D-B133-EEAAFD477306}" srcId="{22860CD8-ACBF-42A3-98FA-B1EAD0C2E1E0}" destId="{60CDD8DD-7E5D-473B-B288-16BE8CF97720}" srcOrd="1" destOrd="0" parTransId="{D465F30C-FBF3-4C73-BECA-6D58BEF62942}" sibTransId="{72C18C63-C66D-4779-B2A4-DDC115F07B7F}"/>
    <dgm:cxn modelId="{106AD619-28EA-4234-8A63-A0A74AE4CC77}" srcId="{22860CD8-ACBF-42A3-98FA-B1EAD0C2E1E0}" destId="{B6B6649D-1291-44DE-96A6-5952BDBCE4FA}" srcOrd="5" destOrd="0" parTransId="{F5E49E41-5303-4B32-AD7D-8B9733F7FCED}" sibTransId="{8DAD6DD5-52E4-4BD5-A673-C5E83A5AD75C}"/>
    <dgm:cxn modelId="{7B0B3041-9441-49C4-9386-B84A1F122E6C}" type="presOf" srcId="{60CDD8DD-7E5D-473B-B288-16BE8CF97720}" destId="{6E221FD5-95E9-445E-975E-A6D988198D90}" srcOrd="0" destOrd="0" presId="urn:microsoft.com/office/officeart/2005/8/layout/hProcess11"/>
    <dgm:cxn modelId="{96D88A57-277F-4091-80A2-21703B70F0E4}" srcId="{22860CD8-ACBF-42A3-98FA-B1EAD0C2E1E0}" destId="{14E85D71-F4BC-42D3-A609-1DF7FAB1200E}" srcOrd="3" destOrd="0" parTransId="{AE28D619-0C46-40FD-82D4-A010264457CC}" sibTransId="{A0BB4B46-E16B-4C36-8BFB-C15741D7BDB6}"/>
    <dgm:cxn modelId="{B221EC59-2DB3-4CD1-871F-C909B6A216D1}" type="presOf" srcId="{22860CD8-ACBF-42A3-98FA-B1EAD0C2E1E0}" destId="{48E82265-8655-45B7-8151-BAB4EAEB249B}" srcOrd="0" destOrd="0" presId="urn:microsoft.com/office/officeart/2005/8/layout/hProcess11"/>
    <dgm:cxn modelId="{92C2A082-174D-4E44-9D16-A60C7748F0F4}" type="presOf" srcId="{BBC3CAD9-86EA-4E0D-9EB0-784C81ADC75C}" destId="{A088C598-1B5A-450B-9C8B-6A3F92467718}" srcOrd="0" destOrd="0" presId="urn:microsoft.com/office/officeart/2005/8/layout/hProcess11"/>
    <dgm:cxn modelId="{DBF8EA86-C8E4-4713-8759-469E1E40CA06}" type="presOf" srcId="{B6B6649D-1291-44DE-96A6-5952BDBCE4FA}" destId="{A46083DE-0CC1-41B1-AB3B-50A6DC6D77E2}" srcOrd="0" destOrd="0" presId="urn:microsoft.com/office/officeart/2005/8/layout/hProcess11"/>
    <dgm:cxn modelId="{BC224CA0-96AE-4220-B16E-83B6A8413E34}" type="presOf" srcId="{38647875-963A-4F2A-95A5-4296C57503DC}" destId="{D952604A-6E2D-4A49-96A0-E4A9A947A38A}" srcOrd="0" destOrd="0" presId="urn:microsoft.com/office/officeart/2005/8/layout/hProcess11"/>
    <dgm:cxn modelId="{977AB3A6-9DE0-40C9-94DF-9B4C1B48DDC2}" type="presOf" srcId="{9DC9DFD9-3954-45F0-851E-FEDE35774327}" destId="{DA5314DE-34C4-4500-9211-DFF04233AE3C}" srcOrd="0" destOrd="0" presId="urn:microsoft.com/office/officeart/2005/8/layout/hProcess11"/>
    <dgm:cxn modelId="{5211B1B1-7746-40C2-A4FD-C5E0C2F52BBF}" srcId="{22860CD8-ACBF-42A3-98FA-B1EAD0C2E1E0}" destId="{BBC3CAD9-86EA-4E0D-9EB0-784C81ADC75C}" srcOrd="0" destOrd="0" parTransId="{9B91AF28-90C7-410B-B684-A138E8CC3158}" sibTransId="{2211EF3C-2E3B-4820-BE16-A0CFAB5937ED}"/>
    <dgm:cxn modelId="{C5FF8ADD-FAEC-4B19-A2EB-AD97A32D531A}" srcId="{22860CD8-ACBF-42A3-98FA-B1EAD0C2E1E0}" destId="{38647875-963A-4F2A-95A5-4296C57503DC}" srcOrd="4" destOrd="0" parTransId="{0BF887EE-1729-4DDA-9CBA-553E41363A9F}" sibTransId="{B019E9D2-A41E-45D3-A6F0-06FCAACDA03E}"/>
    <dgm:cxn modelId="{51C0B0F0-BC86-4B05-AC36-53EE9398E2C7}" srcId="{22860CD8-ACBF-42A3-98FA-B1EAD0C2E1E0}" destId="{9DC9DFD9-3954-45F0-851E-FEDE35774327}" srcOrd="2" destOrd="0" parTransId="{BCEF60ED-60B3-492B-B045-189160358EA9}" sibTransId="{84512F71-9A4A-4990-8BB9-2CB212532AA9}"/>
    <dgm:cxn modelId="{97DA95FA-93BE-4AC5-9979-92EDE9FBF1E0}" type="presOf" srcId="{14E85D71-F4BC-42D3-A609-1DF7FAB1200E}" destId="{2CFAA077-640F-4845-B21F-8485E2BA9F92}" srcOrd="0" destOrd="0" presId="urn:microsoft.com/office/officeart/2005/8/layout/hProcess11"/>
    <dgm:cxn modelId="{58C33199-3B46-40DE-905C-120E3C951675}" type="presParOf" srcId="{48E82265-8655-45B7-8151-BAB4EAEB249B}" destId="{1E9B0DD4-A2E6-4E0C-A33B-BD83C467D22D}" srcOrd="0" destOrd="0" presId="urn:microsoft.com/office/officeart/2005/8/layout/hProcess11"/>
    <dgm:cxn modelId="{44334F5E-CFE2-45D9-84A0-11A6B09A2FEC}" type="presParOf" srcId="{48E82265-8655-45B7-8151-BAB4EAEB249B}" destId="{2F8E8BDC-69AE-4F61-858E-27021A5079D6}" srcOrd="1" destOrd="0" presId="urn:microsoft.com/office/officeart/2005/8/layout/hProcess11"/>
    <dgm:cxn modelId="{F76F0D6F-F4F6-4C21-8AF5-0F8BA2FE2BD6}" type="presParOf" srcId="{2F8E8BDC-69AE-4F61-858E-27021A5079D6}" destId="{9D4F4C17-F406-4AEB-B70D-02B25CF71237}" srcOrd="0" destOrd="0" presId="urn:microsoft.com/office/officeart/2005/8/layout/hProcess11"/>
    <dgm:cxn modelId="{EA33661F-0E6D-437F-B6FB-BD6997C3B617}" type="presParOf" srcId="{9D4F4C17-F406-4AEB-B70D-02B25CF71237}" destId="{A088C598-1B5A-450B-9C8B-6A3F92467718}" srcOrd="0" destOrd="0" presId="urn:microsoft.com/office/officeart/2005/8/layout/hProcess11"/>
    <dgm:cxn modelId="{765D82EE-E031-4916-A2F4-492FC31E34BC}" type="presParOf" srcId="{9D4F4C17-F406-4AEB-B70D-02B25CF71237}" destId="{93DDA0CA-8346-4B33-BE18-351A6DBC89DB}" srcOrd="1" destOrd="0" presId="urn:microsoft.com/office/officeart/2005/8/layout/hProcess11"/>
    <dgm:cxn modelId="{3831842F-479A-4A07-9FAD-DD55BA528464}" type="presParOf" srcId="{9D4F4C17-F406-4AEB-B70D-02B25CF71237}" destId="{0692E7A8-FEFE-469B-8CD8-A3DA7336E2C7}" srcOrd="2" destOrd="0" presId="urn:microsoft.com/office/officeart/2005/8/layout/hProcess11"/>
    <dgm:cxn modelId="{7606107F-3E45-4BAE-BDA4-1D7E0F1940DC}" type="presParOf" srcId="{2F8E8BDC-69AE-4F61-858E-27021A5079D6}" destId="{FB245DE0-801E-49D7-BCA0-BFA2520E1D55}" srcOrd="1" destOrd="0" presId="urn:microsoft.com/office/officeart/2005/8/layout/hProcess11"/>
    <dgm:cxn modelId="{5D93BD46-4866-4378-B209-F2AED232C42F}" type="presParOf" srcId="{2F8E8BDC-69AE-4F61-858E-27021A5079D6}" destId="{C0C14617-72C9-453F-9FF3-53ABE7BC79E8}" srcOrd="2" destOrd="0" presId="urn:microsoft.com/office/officeart/2005/8/layout/hProcess11"/>
    <dgm:cxn modelId="{7C41AA41-9439-427F-B15D-BFC0CB16CD0A}" type="presParOf" srcId="{C0C14617-72C9-453F-9FF3-53ABE7BC79E8}" destId="{6E221FD5-95E9-445E-975E-A6D988198D90}" srcOrd="0" destOrd="0" presId="urn:microsoft.com/office/officeart/2005/8/layout/hProcess11"/>
    <dgm:cxn modelId="{CE840242-ECBE-474B-8B41-D59825C8F434}" type="presParOf" srcId="{C0C14617-72C9-453F-9FF3-53ABE7BC79E8}" destId="{DC6EC5EA-5097-4E76-9799-DACFAD0E9360}" srcOrd="1" destOrd="0" presId="urn:microsoft.com/office/officeart/2005/8/layout/hProcess11"/>
    <dgm:cxn modelId="{E675EA26-95C2-4751-9B57-7BDD094D13BB}" type="presParOf" srcId="{C0C14617-72C9-453F-9FF3-53ABE7BC79E8}" destId="{55808C7B-D6BF-4ABC-A86E-00E480626744}" srcOrd="2" destOrd="0" presId="urn:microsoft.com/office/officeart/2005/8/layout/hProcess11"/>
    <dgm:cxn modelId="{BD3CAA7B-5739-48D7-BC17-A5B788D152D6}" type="presParOf" srcId="{2F8E8BDC-69AE-4F61-858E-27021A5079D6}" destId="{868B2005-E40D-4D42-A213-50DD503A41A8}" srcOrd="3" destOrd="0" presId="urn:microsoft.com/office/officeart/2005/8/layout/hProcess11"/>
    <dgm:cxn modelId="{268BDC92-5F5F-4635-B393-F3DFDC827D2A}" type="presParOf" srcId="{2F8E8BDC-69AE-4F61-858E-27021A5079D6}" destId="{1DAED56D-6677-4397-B6D9-037951A1020E}" srcOrd="4" destOrd="0" presId="urn:microsoft.com/office/officeart/2005/8/layout/hProcess11"/>
    <dgm:cxn modelId="{178CA6A1-3D9B-4564-BCE9-2899899057D0}" type="presParOf" srcId="{1DAED56D-6677-4397-B6D9-037951A1020E}" destId="{DA5314DE-34C4-4500-9211-DFF04233AE3C}" srcOrd="0" destOrd="0" presId="urn:microsoft.com/office/officeart/2005/8/layout/hProcess11"/>
    <dgm:cxn modelId="{A010D7E7-DECE-473D-8D3E-2C6F34510000}" type="presParOf" srcId="{1DAED56D-6677-4397-B6D9-037951A1020E}" destId="{D759DEF8-B1E7-4066-BC7F-0E7AB73FF183}" srcOrd="1" destOrd="0" presId="urn:microsoft.com/office/officeart/2005/8/layout/hProcess11"/>
    <dgm:cxn modelId="{4BEC9593-4651-4EA1-95D5-3C66E02A0925}" type="presParOf" srcId="{1DAED56D-6677-4397-B6D9-037951A1020E}" destId="{D8EAFBB1-1B25-49AA-A03F-005AC240804D}" srcOrd="2" destOrd="0" presId="urn:microsoft.com/office/officeart/2005/8/layout/hProcess11"/>
    <dgm:cxn modelId="{FF7939AE-97E5-4AE2-B57B-42CE54733AF7}" type="presParOf" srcId="{2F8E8BDC-69AE-4F61-858E-27021A5079D6}" destId="{73740D46-032C-4DD1-B5E9-03FBCA13EC83}" srcOrd="5" destOrd="0" presId="urn:microsoft.com/office/officeart/2005/8/layout/hProcess11"/>
    <dgm:cxn modelId="{4C6AA38D-58F3-454D-B264-198FC9DDB2C2}" type="presParOf" srcId="{2F8E8BDC-69AE-4F61-858E-27021A5079D6}" destId="{1A0ED024-4CA6-4F32-91D1-34259714A823}" srcOrd="6" destOrd="0" presId="urn:microsoft.com/office/officeart/2005/8/layout/hProcess11"/>
    <dgm:cxn modelId="{FDC2C8B2-AA27-4FFC-B718-0B6B839A2611}" type="presParOf" srcId="{1A0ED024-4CA6-4F32-91D1-34259714A823}" destId="{2CFAA077-640F-4845-B21F-8485E2BA9F92}" srcOrd="0" destOrd="0" presId="urn:microsoft.com/office/officeart/2005/8/layout/hProcess11"/>
    <dgm:cxn modelId="{DD75D7B6-D582-49D1-B470-9B6CB106F9D3}" type="presParOf" srcId="{1A0ED024-4CA6-4F32-91D1-34259714A823}" destId="{F6F0D7A0-7E2E-432E-B9C1-B54CFCF7B872}" srcOrd="1" destOrd="0" presId="urn:microsoft.com/office/officeart/2005/8/layout/hProcess11"/>
    <dgm:cxn modelId="{120AEE6B-DA96-4C17-B7CC-DEC60DDF1BBC}" type="presParOf" srcId="{1A0ED024-4CA6-4F32-91D1-34259714A823}" destId="{BBC5F7A3-ED3B-48D3-8E44-1FD13731CB16}" srcOrd="2" destOrd="0" presId="urn:microsoft.com/office/officeart/2005/8/layout/hProcess11"/>
    <dgm:cxn modelId="{0725BA35-6D0D-40CE-9055-4EEC973111EC}" type="presParOf" srcId="{2F8E8BDC-69AE-4F61-858E-27021A5079D6}" destId="{0C9E3C01-7481-4BF2-943A-A629F4C28DD6}" srcOrd="7" destOrd="0" presId="urn:microsoft.com/office/officeart/2005/8/layout/hProcess11"/>
    <dgm:cxn modelId="{7C8A7DB1-2BFE-4C82-9055-9548323DF99F}" type="presParOf" srcId="{2F8E8BDC-69AE-4F61-858E-27021A5079D6}" destId="{E757F479-1B61-47EE-B75F-A1A63EDF8C30}" srcOrd="8" destOrd="0" presId="urn:microsoft.com/office/officeart/2005/8/layout/hProcess11"/>
    <dgm:cxn modelId="{5B313E4B-8152-403A-A281-FDE5D190EEA3}" type="presParOf" srcId="{E757F479-1B61-47EE-B75F-A1A63EDF8C30}" destId="{D952604A-6E2D-4A49-96A0-E4A9A947A38A}" srcOrd="0" destOrd="0" presId="urn:microsoft.com/office/officeart/2005/8/layout/hProcess11"/>
    <dgm:cxn modelId="{C3959BF2-3B52-4724-8294-8C38FADB6CF6}" type="presParOf" srcId="{E757F479-1B61-47EE-B75F-A1A63EDF8C30}" destId="{E78436F8-038F-49B7-A83E-04DDD22DD568}" srcOrd="1" destOrd="0" presId="urn:microsoft.com/office/officeart/2005/8/layout/hProcess11"/>
    <dgm:cxn modelId="{375A2AC6-9227-481D-99DB-A91749DB8870}" type="presParOf" srcId="{E757F479-1B61-47EE-B75F-A1A63EDF8C30}" destId="{559A01C8-2B00-4591-8A59-1B49A2BFEB4D}" srcOrd="2" destOrd="0" presId="urn:microsoft.com/office/officeart/2005/8/layout/hProcess11"/>
    <dgm:cxn modelId="{ACAF3C60-3D39-403E-B1A1-4CA0749A32CF}" type="presParOf" srcId="{2F8E8BDC-69AE-4F61-858E-27021A5079D6}" destId="{B8B1E2FB-493B-4C1C-8448-02CB308F3D47}" srcOrd="9" destOrd="0" presId="urn:microsoft.com/office/officeart/2005/8/layout/hProcess11"/>
    <dgm:cxn modelId="{DE6C2D45-41B1-405A-B235-5917FE3090A3}" type="presParOf" srcId="{2F8E8BDC-69AE-4F61-858E-27021A5079D6}" destId="{E0A168F1-CAC8-40C8-BFA8-9FB95FAA6F99}" srcOrd="10" destOrd="0" presId="urn:microsoft.com/office/officeart/2005/8/layout/hProcess11"/>
    <dgm:cxn modelId="{418C4ABA-E8F9-41CC-9808-6D32C23D5796}" type="presParOf" srcId="{E0A168F1-CAC8-40C8-BFA8-9FB95FAA6F99}" destId="{A46083DE-0CC1-41B1-AB3B-50A6DC6D77E2}" srcOrd="0" destOrd="0" presId="urn:microsoft.com/office/officeart/2005/8/layout/hProcess11"/>
    <dgm:cxn modelId="{2390E593-4389-4915-8376-A1497A3828BC}" type="presParOf" srcId="{E0A168F1-CAC8-40C8-BFA8-9FB95FAA6F99}" destId="{407AF981-7165-4592-A0B4-85761C066894}" srcOrd="1" destOrd="0" presId="urn:microsoft.com/office/officeart/2005/8/layout/hProcess11"/>
    <dgm:cxn modelId="{CFD14D86-9CFC-4EE5-BF45-056111C7A0C5}" type="presParOf" srcId="{E0A168F1-CAC8-40C8-BFA8-9FB95FAA6F99}" destId="{107B2FE5-6B85-4EA4-97DC-A838F1E66F4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860CD8-ACBF-42A3-98FA-B1EAD0C2E1E0}" type="doc">
      <dgm:prSet loTypeId="urn:microsoft.com/office/officeart/2005/8/layout/hProcess1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1B5BE774-FF65-4698-9FBA-F867FFE7300F}">
      <dgm:prSet phldrT="[Texto]" custT="1"/>
      <dgm:spPr/>
      <dgm:t>
        <a:bodyPr/>
        <a:lstStyle/>
        <a:p>
          <a:r>
            <a:rPr lang="es-ES" sz="1600" b="1"/>
            <a:t>2</a:t>
          </a:r>
          <a:r>
            <a:rPr lang="es-MX" sz="1600" b="1"/>
            <a:t>017 </a:t>
          </a:r>
        </a:p>
        <a:p>
          <a:r>
            <a:rPr lang="es-ES" sz="1600" b="1">
              <a:solidFill>
                <a:srgbClr val="E01279"/>
              </a:solidFill>
            </a:rPr>
            <a:t>Ley General de Protección de Datos Personales en Posesión de Sujetos Obligados </a:t>
          </a:r>
        </a:p>
      </dgm:t>
    </dgm:pt>
    <dgm:pt modelId="{BA3C4E19-490F-427A-8E9C-A96B120093F7}" type="parTrans" cxnId="{A0A2A32E-1FB5-407D-9829-BDEF67746551}">
      <dgm:prSet/>
      <dgm:spPr/>
      <dgm:t>
        <a:bodyPr/>
        <a:lstStyle/>
        <a:p>
          <a:endParaRPr lang="es-ES" sz="2800"/>
        </a:p>
      </dgm:t>
    </dgm:pt>
    <dgm:pt modelId="{A9D5D9D4-D0D0-4A7D-93F2-4818FC4525AE}" type="sibTrans" cxnId="{A0A2A32E-1FB5-407D-9829-BDEF67746551}">
      <dgm:prSet/>
      <dgm:spPr/>
      <dgm:t>
        <a:bodyPr/>
        <a:lstStyle/>
        <a:p>
          <a:endParaRPr lang="es-ES" sz="2800"/>
        </a:p>
      </dgm:t>
    </dgm:pt>
    <dgm:pt modelId="{F88A52A4-2A1D-4E19-AD7B-60CFAEC4AE8A}">
      <dgm:prSet phldrT="[Texto]"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MX" sz="1600" b="1"/>
            <a:t>2017</a:t>
          </a:r>
        </a:p>
        <a:p>
          <a:r>
            <a:rPr lang="es-MX" sz="1600"/>
            <a:t>Constitución Política de la Ciudad de México. Art 49. </a:t>
          </a:r>
          <a:endParaRPr lang="es-ES" sz="1600"/>
        </a:p>
      </dgm:t>
    </dgm:pt>
    <dgm:pt modelId="{660FBDAD-1FBA-4D9B-BB4F-47614CB17BEE}" type="parTrans" cxnId="{B654732E-EBF9-4E9D-970F-EBDF7BCD4116}">
      <dgm:prSet/>
      <dgm:spPr/>
      <dgm:t>
        <a:bodyPr/>
        <a:lstStyle/>
        <a:p>
          <a:endParaRPr lang="es-ES" sz="2800"/>
        </a:p>
      </dgm:t>
    </dgm:pt>
    <dgm:pt modelId="{D9989A02-3BA1-42E0-876B-0372CA68D345}" type="sibTrans" cxnId="{B654732E-EBF9-4E9D-970F-EBDF7BCD4116}">
      <dgm:prSet/>
      <dgm:spPr/>
      <dgm:t>
        <a:bodyPr/>
        <a:lstStyle/>
        <a:p>
          <a:endParaRPr lang="es-ES" sz="2800"/>
        </a:p>
      </dgm:t>
    </dgm:pt>
    <dgm:pt modelId="{2F06EC8C-CACA-468C-AF42-454924C60A21}">
      <dgm:prSet phldrT="[Texto]" custT="1"/>
      <dgm:spPr/>
      <dgm:t>
        <a:bodyPr/>
        <a:lstStyle/>
        <a:p>
          <a:r>
            <a:rPr lang="es-MX" sz="1600" b="1" dirty="0"/>
            <a:t>2018</a:t>
          </a:r>
          <a:r>
            <a:rPr lang="es-MX" sz="1600" dirty="0"/>
            <a:t> </a:t>
          </a:r>
        </a:p>
        <a:p>
          <a:pPr rtl="0"/>
          <a:r>
            <a:rPr lang="es-MX" sz="1600" b="1" dirty="0">
              <a:solidFill>
                <a:srgbClr val="E01279"/>
              </a:solidFill>
            </a:rPr>
            <a:t>Lineamientos Generales de Protección de Datos Personales para el </a:t>
          </a:r>
          <a:r>
            <a:rPr lang="es-MX" sz="1600" b="1" dirty="0">
              <a:solidFill>
                <a:srgbClr val="E01279"/>
              </a:solidFill>
              <a:latin typeface="Calibri"/>
            </a:rPr>
            <a:t>Sector Público</a:t>
          </a:r>
          <a:endParaRPr lang="es-ES" sz="1600" b="1" dirty="0">
            <a:solidFill>
              <a:srgbClr val="E01279"/>
            </a:solidFill>
          </a:endParaRPr>
        </a:p>
      </dgm:t>
    </dgm:pt>
    <dgm:pt modelId="{CDC86116-B61D-42EC-A510-4BAAA782B31A}" type="parTrans" cxnId="{D756BCF1-A99C-4675-AF06-55359615F564}">
      <dgm:prSet/>
      <dgm:spPr/>
      <dgm:t>
        <a:bodyPr/>
        <a:lstStyle/>
        <a:p>
          <a:endParaRPr lang="es-ES" sz="2800"/>
        </a:p>
      </dgm:t>
    </dgm:pt>
    <dgm:pt modelId="{FA3E9562-B41E-476D-AA91-EE83B9769EB3}" type="sibTrans" cxnId="{D756BCF1-A99C-4675-AF06-55359615F564}">
      <dgm:prSet/>
      <dgm:spPr/>
      <dgm:t>
        <a:bodyPr/>
        <a:lstStyle/>
        <a:p>
          <a:endParaRPr lang="es-ES" sz="2800"/>
        </a:p>
      </dgm:t>
    </dgm:pt>
    <dgm:pt modelId="{5B9747F2-02D6-449C-B6BD-DAED760620D0}">
      <dgm:prSet phldrT="[Texto]" custT="1"/>
      <dgm:spPr/>
      <dgm:t>
        <a:bodyPr/>
        <a:lstStyle/>
        <a:p>
          <a:r>
            <a:rPr lang="es-MX" sz="1600" b="1"/>
            <a:t>2014</a:t>
          </a:r>
          <a:r>
            <a:rPr lang="es-MX" sz="1600"/>
            <a:t> </a:t>
          </a:r>
        </a:p>
        <a:p>
          <a:r>
            <a:rPr lang="es-MX" sz="1600"/>
            <a:t>Reforma constitucional articulo 6to, apartado A.,</a:t>
          </a:r>
        </a:p>
        <a:p>
          <a:r>
            <a:rPr lang="es-MX" sz="1600"/>
            <a:t> F. II y III  </a:t>
          </a:r>
          <a:endParaRPr lang="es-ES" sz="1600"/>
        </a:p>
      </dgm:t>
    </dgm:pt>
    <dgm:pt modelId="{90D77D16-73D7-496E-A7E6-4770AB85EF30}" type="parTrans" cxnId="{46BD3E51-0FF1-4201-BB20-05583FAA2ACC}">
      <dgm:prSet/>
      <dgm:spPr/>
      <dgm:t>
        <a:bodyPr/>
        <a:lstStyle/>
        <a:p>
          <a:endParaRPr lang="es-ES" sz="2800"/>
        </a:p>
      </dgm:t>
    </dgm:pt>
    <dgm:pt modelId="{6249C65C-F6E2-4130-9D59-39C84E5DEF87}" type="sibTrans" cxnId="{46BD3E51-0FF1-4201-BB20-05583FAA2ACC}">
      <dgm:prSet/>
      <dgm:spPr/>
      <dgm:t>
        <a:bodyPr/>
        <a:lstStyle/>
        <a:p>
          <a:endParaRPr lang="es-ES" sz="2800"/>
        </a:p>
      </dgm:t>
    </dgm:pt>
    <dgm:pt modelId="{608E17BB-C87F-4C1E-8061-F01915253C09}">
      <dgm:prSet phldrT="[Texto]"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MX" sz="1600" b="1"/>
            <a:t>2018 </a:t>
          </a:r>
        </a:p>
        <a:p>
          <a:r>
            <a:rPr lang="es-MX" b="1">
              <a:solidFill>
                <a:srgbClr val="E01279"/>
              </a:solidFill>
            </a:rPr>
            <a:t>Ley de Protección de Datos Personales en Posesión de Sujetos Obligados de la Ciudad de México</a:t>
          </a:r>
          <a:endParaRPr lang="es-ES" sz="1600" b="1"/>
        </a:p>
      </dgm:t>
    </dgm:pt>
    <dgm:pt modelId="{B1A8631B-00AE-4343-B693-5C6A33E58C38}" type="parTrans" cxnId="{E1D3F04B-E36A-4F07-B223-35C73F07C9B8}">
      <dgm:prSet/>
      <dgm:spPr/>
      <dgm:t>
        <a:bodyPr/>
        <a:lstStyle/>
        <a:p>
          <a:endParaRPr lang="es-ES"/>
        </a:p>
      </dgm:t>
    </dgm:pt>
    <dgm:pt modelId="{C5C56A51-00BE-492F-B0EE-F2C123274382}" type="sibTrans" cxnId="{E1D3F04B-E36A-4F07-B223-35C73F07C9B8}">
      <dgm:prSet/>
      <dgm:spPr/>
      <dgm:t>
        <a:bodyPr/>
        <a:lstStyle/>
        <a:p>
          <a:endParaRPr lang="es-ES"/>
        </a:p>
      </dgm:t>
    </dgm:pt>
    <dgm:pt modelId="{48E82265-8655-45B7-8151-BAB4EAEB249B}" type="pres">
      <dgm:prSet presAssocID="{22860CD8-ACBF-42A3-98FA-B1EAD0C2E1E0}" presName="Name0" presStyleCnt="0">
        <dgm:presLayoutVars>
          <dgm:dir/>
          <dgm:resizeHandles val="exact"/>
        </dgm:presLayoutVars>
      </dgm:prSet>
      <dgm:spPr/>
    </dgm:pt>
    <dgm:pt modelId="{1E9B0DD4-A2E6-4E0C-A33B-BD83C467D22D}" type="pres">
      <dgm:prSet presAssocID="{22860CD8-ACBF-42A3-98FA-B1EAD0C2E1E0}" presName="arrow" presStyleLbl="bgShp" presStyleIdx="0" presStyleCnt="1"/>
      <dgm:spPr/>
    </dgm:pt>
    <dgm:pt modelId="{2F8E8BDC-69AE-4F61-858E-27021A5079D6}" type="pres">
      <dgm:prSet presAssocID="{22860CD8-ACBF-42A3-98FA-B1EAD0C2E1E0}" presName="points" presStyleCnt="0"/>
      <dgm:spPr/>
    </dgm:pt>
    <dgm:pt modelId="{AE07229D-8B76-41B1-86ED-FA5579882245}" type="pres">
      <dgm:prSet presAssocID="{5B9747F2-02D6-449C-B6BD-DAED760620D0}" presName="compositeA" presStyleCnt="0"/>
      <dgm:spPr/>
    </dgm:pt>
    <dgm:pt modelId="{B0DD5018-9721-47CA-B708-F398EFC6E7DA}" type="pres">
      <dgm:prSet presAssocID="{5B9747F2-02D6-449C-B6BD-DAED760620D0}" presName="textA" presStyleLbl="revTx" presStyleIdx="0" presStyleCnt="5" custScaleX="273973">
        <dgm:presLayoutVars>
          <dgm:bulletEnabled val="1"/>
        </dgm:presLayoutVars>
      </dgm:prSet>
      <dgm:spPr/>
    </dgm:pt>
    <dgm:pt modelId="{927D8E88-9CFC-48B4-8CEA-F14EC16D2F24}" type="pres">
      <dgm:prSet presAssocID="{5B9747F2-02D6-449C-B6BD-DAED760620D0}" presName="circleA" presStyleLbl="node1" presStyleIdx="0" presStyleCnt="5"/>
      <dgm:spPr/>
    </dgm:pt>
    <dgm:pt modelId="{EFC1207A-91CD-4F57-AA30-ED2C1947EE91}" type="pres">
      <dgm:prSet presAssocID="{5B9747F2-02D6-449C-B6BD-DAED760620D0}" presName="spaceA" presStyleCnt="0"/>
      <dgm:spPr/>
    </dgm:pt>
    <dgm:pt modelId="{19CED503-CC1E-4C5F-A152-D4DFDA94A8BC}" type="pres">
      <dgm:prSet presAssocID="{6249C65C-F6E2-4130-9D59-39C84E5DEF87}" presName="space" presStyleCnt="0"/>
      <dgm:spPr/>
    </dgm:pt>
    <dgm:pt modelId="{789EDC12-0D1F-4AED-B38D-CE3BC0BB73CD}" type="pres">
      <dgm:prSet presAssocID="{1B5BE774-FF65-4698-9FBA-F867FFE7300F}" presName="compositeB" presStyleCnt="0"/>
      <dgm:spPr/>
    </dgm:pt>
    <dgm:pt modelId="{89CF5B71-BA86-4CEC-A255-3570D1829668}" type="pres">
      <dgm:prSet presAssocID="{1B5BE774-FF65-4698-9FBA-F867FFE7300F}" presName="textB" presStyleLbl="revTx" presStyleIdx="1" presStyleCnt="5" custScaleX="231001">
        <dgm:presLayoutVars>
          <dgm:bulletEnabled val="1"/>
        </dgm:presLayoutVars>
      </dgm:prSet>
      <dgm:spPr/>
    </dgm:pt>
    <dgm:pt modelId="{E8A5DE35-5DDE-4015-A41D-086C46006128}" type="pres">
      <dgm:prSet presAssocID="{1B5BE774-FF65-4698-9FBA-F867FFE7300F}" presName="circleB" presStyleLbl="node1" presStyleIdx="1" presStyleCnt="5"/>
      <dgm:spPr/>
    </dgm:pt>
    <dgm:pt modelId="{4ADB9A4E-BB4A-45D6-9E48-8C5DD3D10479}" type="pres">
      <dgm:prSet presAssocID="{1B5BE774-FF65-4698-9FBA-F867FFE7300F}" presName="spaceB" presStyleCnt="0"/>
      <dgm:spPr/>
    </dgm:pt>
    <dgm:pt modelId="{D4DE96E1-1BA2-4C90-910D-F81576EC7222}" type="pres">
      <dgm:prSet presAssocID="{A9D5D9D4-D0D0-4A7D-93F2-4818FC4525AE}" presName="space" presStyleCnt="0"/>
      <dgm:spPr/>
    </dgm:pt>
    <dgm:pt modelId="{BD654201-4AAA-462E-99A6-9A474CF366BC}" type="pres">
      <dgm:prSet presAssocID="{F88A52A4-2A1D-4E19-AD7B-60CFAEC4AE8A}" presName="compositeA" presStyleCnt="0"/>
      <dgm:spPr/>
    </dgm:pt>
    <dgm:pt modelId="{3E1F6F0F-FEAE-4C54-9699-31ED2A2549EC}" type="pres">
      <dgm:prSet presAssocID="{F88A52A4-2A1D-4E19-AD7B-60CFAEC4AE8A}" presName="textA" presStyleLbl="revTx" presStyleIdx="2" presStyleCnt="5" custScaleX="327488" custScaleY="55364" custLinFactNeighborX="4030" custLinFactNeighborY="26432">
        <dgm:presLayoutVars>
          <dgm:bulletEnabled val="1"/>
        </dgm:presLayoutVars>
      </dgm:prSet>
      <dgm:spPr/>
    </dgm:pt>
    <dgm:pt modelId="{E9372534-7F6C-4FDF-BE17-7410D73FCE00}" type="pres">
      <dgm:prSet presAssocID="{F88A52A4-2A1D-4E19-AD7B-60CFAEC4AE8A}" presName="circleA" presStyleLbl="node1" presStyleIdx="2" presStyleCnt="5"/>
      <dgm:spPr/>
    </dgm:pt>
    <dgm:pt modelId="{914B0F9D-4C44-4DEA-A0DE-DAC6BCF8AAA8}" type="pres">
      <dgm:prSet presAssocID="{F88A52A4-2A1D-4E19-AD7B-60CFAEC4AE8A}" presName="spaceA" presStyleCnt="0"/>
      <dgm:spPr/>
    </dgm:pt>
    <dgm:pt modelId="{45677DBC-9018-4001-A182-D7E7936089BF}" type="pres">
      <dgm:prSet presAssocID="{D9989A02-3BA1-42E0-876B-0372CA68D345}" presName="space" presStyleCnt="0"/>
      <dgm:spPr/>
    </dgm:pt>
    <dgm:pt modelId="{215CECF2-6822-4750-9DC3-EC5C51C265DC}" type="pres">
      <dgm:prSet presAssocID="{2F06EC8C-CACA-468C-AF42-454924C60A21}" presName="compositeB" presStyleCnt="0"/>
      <dgm:spPr/>
    </dgm:pt>
    <dgm:pt modelId="{4C6D7565-2CFD-411E-83B0-8361266591E9}" type="pres">
      <dgm:prSet presAssocID="{2F06EC8C-CACA-468C-AF42-454924C60A21}" presName="textB" presStyleLbl="revTx" presStyleIdx="3" presStyleCnt="5" custScaleX="303583" custScaleY="62608" custLinFactNeighborY="-12682">
        <dgm:presLayoutVars>
          <dgm:bulletEnabled val="1"/>
        </dgm:presLayoutVars>
      </dgm:prSet>
      <dgm:spPr/>
    </dgm:pt>
    <dgm:pt modelId="{7C0DC1C6-9A40-4B01-8667-B6A08135ABAF}" type="pres">
      <dgm:prSet presAssocID="{2F06EC8C-CACA-468C-AF42-454924C60A21}" presName="circleB" presStyleLbl="node1" presStyleIdx="3" presStyleCnt="5"/>
      <dgm:spPr/>
    </dgm:pt>
    <dgm:pt modelId="{2E616C12-20F4-4534-B755-0F960F14F7A5}" type="pres">
      <dgm:prSet presAssocID="{2F06EC8C-CACA-468C-AF42-454924C60A21}" presName="spaceB" presStyleCnt="0"/>
      <dgm:spPr/>
    </dgm:pt>
    <dgm:pt modelId="{A5607587-1F3A-4BFD-A021-EE2E7D736AAD}" type="pres">
      <dgm:prSet presAssocID="{FA3E9562-B41E-476D-AA91-EE83B9769EB3}" presName="space" presStyleCnt="0"/>
      <dgm:spPr/>
    </dgm:pt>
    <dgm:pt modelId="{34CCE2DD-350C-48CB-A84D-DAC4C4B3FF90}" type="pres">
      <dgm:prSet presAssocID="{608E17BB-C87F-4C1E-8061-F01915253C09}" presName="compositeA" presStyleCnt="0"/>
      <dgm:spPr/>
    </dgm:pt>
    <dgm:pt modelId="{B6A4D2EE-94CC-4709-9134-DDA6A535D059}" type="pres">
      <dgm:prSet presAssocID="{608E17BB-C87F-4C1E-8061-F01915253C09}" presName="textA" presStyleLbl="revTx" presStyleIdx="4" presStyleCnt="5" custScaleX="408185" custScaleY="73150" custLinFactNeighborX="-11396" custLinFactNeighborY="21642">
        <dgm:presLayoutVars>
          <dgm:bulletEnabled val="1"/>
        </dgm:presLayoutVars>
      </dgm:prSet>
      <dgm:spPr/>
    </dgm:pt>
    <dgm:pt modelId="{EB27C090-4C9E-4C2E-A1FC-DED7C55E0952}" type="pres">
      <dgm:prSet presAssocID="{608E17BB-C87F-4C1E-8061-F01915253C09}" presName="circleA" presStyleLbl="node1" presStyleIdx="4" presStyleCnt="5"/>
      <dgm:spPr/>
    </dgm:pt>
    <dgm:pt modelId="{3CC2805C-C131-4FBD-9E7F-1DAB4115E7F7}" type="pres">
      <dgm:prSet presAssocID="{608E17BB-C87F-4C1E-8061-F01915253C09}" presName="spaceA" presStyleCnt="0"/>
      <dgm:spPr/>
    </dgm:pt>
  </dgm:ptLst>
  <dgm:cxnLst>
    <dgm:cxn modelId="{9269DB19-7E77-4A4F-A2FA-FDDE8902B978}" type="presOf" srcId="{22860CD8-ACBF-42A3-98FA-B1EAD0C2E1E0}" destId="{48E82265-8655-45B7-8151-BAB4EAEB249B}" srcOrd="0" destOrd="0" presId="urn:microsoft.com/office/officeart/2005/8/layout/hProcess11"/>
    <dgm:cxn modelId="{B654732E-EBF9-4E9D-970F-EBDF7BCD4116}" srcId="{22860CD8-ACBF-42A3-98FA-B1EAD0C2E1E0}" destId="{F88A52A4-2A1D-4E19-AD7B-60CFAEC4AE8A}" srcOrd="2" destOrd="0" parTransId="{660FBDAD-1FBA-4D9B-BB4F-47614CB17BEE}" sibTransId="{D9989A02-3BA1-42E0-876B-0372CA68D345}"/>
    <dgm:cxn modelId="{A0A2A32E-1FB5-407D-9829-BDEF67746551}" srcId="{22860CD8-ACBF-42A3-98FA-B1EAD0C2E1E0}" destId="{1B5BE774-FF65-4698-9FBA-F867FFE7300F}" srcOrd="1" destOrd="0" parTransId="{BA3C4E19-490F-427A-8E9C-A96B120093F7}" sibTransId="{A9D5D9D4-D0D0-4A7D-93F2-4818FC4525AE}"/>
    <dgm:cxn modelId="{26612843-49FA-49E7-94BC-380C73C5716F}" type="presOf" srcId="{608E17BB-C87F-4C1E-8061-F01915253C09}" destId="{B6A4D2EE-94CC-4709-9134-DDA6A535D059}" srcOrd="0" destOrd="0" presId="urn:microsoft.com/office/officeart/2005/8/layout/hProcess11"/>
    <dgm:cxn modelId="{E1D3F04B-E36A-4F07-B223-35C73F07C9B8}" srcId="{22860CD8-ACBF-42A3-98FA-B1EAD0C2E1E0}" destId="{608E17BB-C87F-4C1E-8061-F01915253C09}" srcOrd="4" destOrd="0" parTransId="{B1A8631B-00AE-4343-B693-5C6A33E58C38}" sibTransId="{C5C56A51-00BE-492F-B0EE-F2C123274382}"/>
    <dgm:cxn modelId="{46BD3E51-0FF1-4201-BB20-05583FAA2ACC}" srcId="{22860CD8-ACBF-42A3-98FA-B1EAD0C2E1E0}" destId="{5B9747F2-02D6-449C-B6BD-DAED760620D0}" srcOrd="0" destOrd="0" parTransId="{90D77D16-73D7-496E-A7E6-4770AB85EF30}" sibTransId="{6249C65C-F6E2-4130-9D59-39C84E5DEF87}"/>
    <dgm:cxn modelId="{9B63B0B8-C4F9-4209-BC96-827C7B4827AE}" type="presOf" srcId="{2F06EC8C-CACA-468C-AF42-454924C60A21}" destId="{4C6D7565-2CFD-411E-83B0-8361266591E9}" srcOrd="0" destOrd="0" presId="urn:microsoft.com/office/officeart/2005/8/layout/hProcess11"/>
    <dgm:cxn modelId="{433A8FBA-1BB6-4F44-853B-37CC34BB6024}" type="presOf" srcId="{1B5BE774-FF65-4698-9FBA-F867FFE7300F}" destId="{89CF5B71-BA86-4CEC-A255-3570D1829668}" srcOrd="0" destOrd="0" presId="urn:microsoft.com/office/officeart/2005/8/layout/hProcess11"/>
    <dgm:cxn modelId="{937014D2-B131-4B54-AE8B-365E386D961E}" type="presOf" srcId="{5B9747F2-02D6-449C-B6BD-DAED760620D0}" destId="{B0DD5018-9721-47CA-B708-F398EFC6E7DA}" srcOrd="0" destOrd="0" presId="urn:microsoft.com/office/officeart/2005/8/layout/hProcess11"/>
    <dgm:cxn modelId="{B55C32D4-AF2C-4D04-A2ED-FEEF551CFDA6}" type="presOf" srcId="{F88A52A4-2A1D-4E19-AD7B-60CFAEC4AE8A}" destId="{3E1F6F0F-FEAE-4C54-9699-31ED2A2549EC}" srcOrd="0" destOrd="0" presId="urn:microsoft.com/office/officeart/2005/8/layout/hProcess11"/>
    <dgm:cxn modelId="{D756BCF1-A99C-4675-AF06-55359615F564}" srcId="{22860CD8-ACBF-42A3-98FA-B1EAD0C2E1E0}" destId="{2F06EC8C-CACA-468C-AF42-454924C60A21}" srcOrd="3" destOrd="0" parTransId="{CDC86116-B61D-42EC-A510-4BAAA782B31A}" sibTransId="{FA3E9562-B41E-476D-AA91-EE83B9769EB3}"/>
    <dgm:cxn modelId="{0B647962-0F5E-4703-ADD9-5B397FD32038}" type="presParOf" srcId="{48E82265-8655-45B7-8151-BAB4EAEB249B}" destId="{1E9B0DD4-A2E6-4E0C-A33B-BD83C467D22D}" srcOrd="0" destOrd="0" presId="urn:microsoft.com/office/officeart/2005/8/layout/hProcess11"/>
    <dgm:cxn modelId="{F58270F3-92B1-45E3-9295-A918B8C213B3}" type="presParOf" srcId="{48E82265-8655-45B7-8151-BAB4EAEB249B}" destId="{2F8E8BDC-69AE-4F61-858E-27021A5079D6}" srcOrd="1" destOrd="0" presId="urn:microsoft.com/office/officeart/2005/8/layout/hProcess11"/>
    <dgm:cxn modelId="{88232842-E61C-4471-9163-6CA2C3E73E85}" type="presParOf" srcId="{2F8E8BDC-69AE-4F61-858E-27021A5079D6}" destId="{AE07229D-8B76-41B1-86ED-FA5579882245}" srcOrd="0" destOrd="0" presId="urn:microsoft.com/office/officeart/2005/8/layout/hProcess11"/>
    <dgm:cxn modelId="{D7A19030-A67B-4066-B179-49AB41EBFAD0}" type="presParOf" srcId="{AE07229D-8B76-41B1-86ED-FA5579882245}" destId="{B0DD5018-9721-47CA-B708-F398EFC6E7DA}" srcOrd="0" destOrd="0" presId="urn:microsoft.com/office/officeart/2005/8/layout/hProcess11"/>
    <dgm:cxn modelId="{8CFE6AE5-BD3E-467D-A90F-060400845A5B}" type="presParOf" srcId="{AE07229D-8B76-41B1-86ED-FA5579882245}" destId="{927D8E88-9CFC-48B4-8CEA-F14EC16D2F24}" srcOrd="1" destOrd="0" presId="urn:microsoft.com/office/officeart/2005/8/layout/hProcess11"/>
    <dgm:cxn modelId="{64EFC944-C013-4D6B-A159-0DE4C70C12B1}" type="presParOf" srcId="{AE07229D-8B76-41B1-86ED-FA5579882245}" destId="{EFC1207A-91CD-4F57-AA30-ED2C1947EE91}" srcOrd="2" destOrd="0" presId="urn:microsoft.com/office/officeart/2005/8/layout/hProcess11"/>
    <dgm:cxn modelId="{8E8237D0-EEDE-40E2-8E36-76243B04C2D1}" type="presParOf" srcId="{2F8E8BDC-69AE-4F61-858E-27021A5079D6}" destId="{19CED503-CC1E-4C5F-A152-D4DFDA94A8BC}" srcOrd="1" destOrd="0" presId="urn:microsoft.com/office/officeart/2005/8/layout/hProcess11"/>
    <dgm:cxn modelId="{E9B0F004-7B77-4EB6-9919-C9AAF506A5F8}" type="presParOf" srcId="{2F8E8BDC-69AE-4F61-858E-27021A5079D6}" destId="{789EDC12-0D1F-4AED-B38D-CE3BC0BB73CD}" srcOrd="2" destOrd="0" presId="urn:microsoft.com/office/officeart/2005/8/layout/hProcess11"/>
    <dgm:cxn modelId="{64504590-C8C9-4FF1-A6DF-9088FF520E16}" type="presParOf" srcId="{789EDC12-0D1F-4AED-B38D-CE3BC0BB73CD}" destId="{89CF5B71-BA86-4CEC-A255-3570D1829668}" srcOrd="0" destOrd="0" presId="urn:microsoft.com/office/officeart/2005/8/layout/hProcess11"/>
    <dgm:cxn modelId="{FCB292FE-2E60-419D-9465-AB31A725812D}" type="presParOf" srcId="{789EDC12-0D1F-4AED-B38D-CE3BC0BB73CD}" destId="{E8A5DE35-5DDE-4015-A41D-086C46006128}" srcOrd="1" destOrd="0" presId="urn:microsoft.com/office/officeart/2005/8/layout/hProcess11"/>
    <dgm:cxn modelId="{DC51C3BA-2B7F-4BDE-B85C-B988333FE819}" type="presParOf" srcId="{789EDC12-0D1F-4AED-B38D-CE3BC0BB73CD}" destId="{4ADB9A4E-BB4A-45D6-9E48-8C5DD3D10479}" srcOrd="2" destOrd="0" presId="urn:microsoft.com/office/officeart/2005/8/layout/hProcess11"/>
    <dgm:cxn modelId="{41ADDBD8-9A7B-4A47-982A-EE37C0D74D01}" type="presParOf" srcId="{2F8E8BDC-69AE-4F61-858E-27021A5079D6}" destId="{D4DE96E1-1BA2-4C90-910D-F81576EC7222}" srcOrd="3" destOrd="0" presId="urn:microsoft.com/office/officeart/2005/8/layout/hProcess11"/>
    <dgm:cxn modelId="{1FD9C04F-6994-43DD-BA4F-C702482DD3F6}" type="presParOf" srcId="{2F8E8BDC-69AE-4F61-858E-27021A5079D6}" destId="{BD654201-4AAA-462E-99A6-9A474CF366BC}" srcOrd="4" destOrd="0" presId="urn:microsoft.com/office/officeart/2005/8/layout/hProcess11"/>
    <dgm:cxn modelId="{6F281D23-44B6-4079-897C-644A9154EB05}" type="presParOf" srcId="{BD654201-4AAA-462E-99A6-9A474CF366BC}" destId="{3E1F6F0F-FEAE-4C54-9699-31ED2A2549EC}" srcOrd="0" destOrd="0" presId="urn:microsoft.com/office/officeart/2005/8/layout/hProcess11"/>
    <dgm:cxn modelId="{81AE088A-B5F7-4BF0-9611-BFA3511F4210}" type="presParOf" srcId="{BD654201-4AAA-462E-99A6-9A474CF366BC}" destId="{E9372534-7F6C-4FDF-BE17-7410D73FCE00}" srcOrd="1" destOrd="0" presId="urn:microsoft.com/office/officeart/2005/8/layout/hProcess11"/>
    <dgm:cxn modelId="{7CD8899B-1239-4CD3-8A6A-B08DBA83C517}" type="presParOf" srcId="{BD654201-4AAA-462E-99A6-9A474CF366BC}" destId="{914B0F9D-4C44-4DEA-A0DE-DAC6BCF8AAA8}" srcOrd="2" destOrd="0" presId="urn:microsoft.com/office/officeart/2005/8/layout/hProcess11"/>
    <dgm:cxn modelId="{65AE8725-1315-40EE-B5A3-7D3D292944E8}" type="presParOf" srcId="{2F8E8BDC-69AE-4F61-858E-27021A5079D6}" destId="{45677DBC-9018-4001-A182-D7E7936089BF}" srcOrd="5" destOrd="0" presId="urn:microsoft.com/office/officeart/2005/8/layout/hProcess11"/>
    <dgm:cxn modelId="{759B1D03-F423-4FEC-A317-DEC689EB3942}" type="presParOf" srcId="{2F8E8BDC-69AE-4F61-858E-27021A5079D6}" destId="{215CECF2-6822-4750-9DC3-EC5C51C265DC}" srcOrd="6" destOrd="0" presId="urn:microsoft.com/office/officeart/2005/8/layout/hProcess11"/>
    <dgm:cxn modelId="{F97396C6-5AB0-498B-A07E-F45552F0675E}" type="presParOf" srcId="{215CECF2-6822-4750-9DC3-EC5C51C265DC}" destId="{4C6D7565-2CFD-411E-83B0-8361266591E9}" srcOrd="0" destOrd="0" presId="urn:microsoft.com/office/officeart/2005/8/layout/hProcess11"/>
    <dgm:cxn modelId="{20B55120-666F-4676-9F2E-FD3B8E7BA557}" type="presParOf" srcId="{215CECF2-6822-4750-9DC3-EC5C51C265DC}" destId="{7C0DC1C6-9A40-4B01-8667-B6A08135ABAF}" srcOrd="1" destOrd="0" presId="urn:microsoft.com/office/officeart/2005/8/layout/hProcess11"/>
    <dgm:cxn modelId="{1A94BBAC-8416-4EDD-837C-060C554997A3}" type="presParOf" srcId="{215CECF2-6822-4750-9DC3-EC5C51C265DC}" destId="{2E616C12-20F4-4534-B755-0F960F14F7A5}" srcOrd="2" destOrd="0" presId="urn:microsoft.com/office/officeart/2005/8/layout/hProcess11"/>
    <dgm:cxn modelId="{7FE4D885-E621-4501-9990-D3120D77E83B}" type="presParOf" srcId="{2F8E8BDC-69AE-4F61-858E-27021A5079D6}" destId="{A5607587-1F3A-4BFD-A021-EE2E7D736AAD}" srcOrd="7" destOrd="0" presId="urn:microsoft.com/office/officeart/2005/8/layout/hProcess11"/>
    <dgm:cxn modelId="{0B7FC46F-5DB7-4C9A-920D-BD7DC7C64023}" type="presParOf" srcId="{2F8E8BDC-69AE-4F61-858E-27021A5079D6}" destId="{34CCE2DD-350C-48CB-A84D-DAC4C4B3FF90}" srcOrd="8" destOrd="0" presId="urn:microsoft.com/office/officeart/2005/8/layout/hProcess11"/>
    <dgm:cxn modelId="{3C1C6CA5-E3D1-41C2-B0C0-AC67F13216DF}" type="presParOf" srcId="{34CCE2DD-350C-48CB-A84D-DAC4C4B3FF90}" destId="{B6A4D2EE-94CC-4709-9134-DDA6A535D059}" srcOrd="0" destOrd="0" presId="urn:microsoft.com/office/officeart/2005/8/layout/hProcess11"/>
    <dgm:cxn modelId="{A1632568-EF0F-4B78-9B54-7FE6A39D1516}" type="presParOf" srcId="{34CCE2DD-350C-48CB-A84D-DAC4C4B3FF90}" destId="{EB27C090-4C9E-4C2E-A1FC-DED7C55E0952}" srcOrd="1" destOrd="0" presId="urn:microsoft.com/office/officeart/2005/8/layout/hProcess11"/>
    <dgm:cxn modelId="{D91B4860-61F2-4468-85BE-4A11437654CF}" type="presParOf" srcId="{34CCE2DD-350C-48CB-A84D-DAC4C4B3FF90}" destId="{3CC2805C-C131-4FBD-9E7F-1DAB4115E7F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D1150F-B2AE-4F57-AF22-8EAD4051132D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BE40C442-91F3-4DAF-8D62-E80DE855668C}">
      <dgm:prSet phldrT="[Texto]" custT="1"/>
      <dgm:spPr/>
      <dgm:t>
        <a:bodyPr/>
        <a:lstStyle/>
        <a:p>
          <a:r>
            <a:rPr lang="es-ES" sz="2000" b="1" cap="small">
              <a:latin typeface="Franklin Gothic Medium" panose="020B0603020102020204" pitchFamily="34" charset="0"/>
            </a:rPr>
            <a:t>Principios y  Deberes</a:t>
          </a:r>
          <a:endParaRPr lang="es-ES" sz="2000">
            <a:latin typeface="Franklin Gothic Medium" panose="020B0603020102020204" pitchFamily="34" charset="0"/>
          </a:endParaRPr>
        </a:p>
      </dgm:t>
    </dgm:pt>
    <dgm:pt modelId="{183AB408-B83F-47C2-9BF5-E053CFC69C0A}" type="parTrans" cxnId="{17A40861-B80F-4A4F-B74A-F6D6F1918566}">
      <dgm:prSet/>
      <dgm:spPr/>
      <dgm:t>
        <a:bodyPr/>
        <a:lstStyle/>
        <a:p>
          <a:endParaRPr lang="es-ES" sz="2800">
            <a:latin typeface="Franklin Gothic Medium" panose="020B0603020102020204" pitchFamily="34" charset="0"/>
          </a:endParaRPr>
        </a:p>
      </dgm:t>
    </dgm:pt>
    <dgm:pt modelId="{82E0FA35-E1B2-4FC9-979F-5E060A0AD161}" type="sibTrans" cxnId="{17A40861-B80F-4A4F-B74A-F6D6F1918566}">
      <dgm:prSet/>
      <dgm:spPr/>
      <dgm:t>
        <a:bodyPr/>
        <a:lstStyle/>
        <a:p>
          <a:endParaRPr lang="es-ES" sz="2800">
            <a:latin typeface="Franklin Gothic Medium" panose="020B0603020102020204" pitchFamily="34" charset="0"/>
          </a:endParaRPr>
        </a:p>
      </dgm:t>
    </dgm:pt>
    <dgm:pt modelId="{E2AA48F2-3AB6-4099-B645-3543F2EDADB6}">
      <dgm:prSet custT="1"/>
      <dgm:spPr/>
      <dgm:t>
        <a:bodyPr/>
        <a:lstStyle/>
        <a:p>
          <a:r>
            <a:rPr lang="es-ES" sz="2000" b="1" cap="small">
              <a:latin typeface="Franklin Gothic Medium" panose="020B0603020102020204" pitchFamily="34" charset="0"/>
            </a:rPr>
            <a:t>Derechos de los titulares y su ejercicio</a:t>
          </a:r>
        </a:p>
      </dgm:t>
    </dgm:pt>
    <dgm:pt modelId="{E3A59A56-7C1A-4409-9360-20CD378330A0}" type="parTrans" cxnId="{37FC2BC6-5337-4D2A-ABD9-2DB6F3D65B45}">
      <dgm:prSet/>
      <dgm:spPr/>
      <dgm:t>
        <a:bodyPr/>
        <a:lstStyle/>
        <a:p>
          <a:endParaRPr lang="es-ES" sz="2800">
            <a:latin typeface="Franklin Gothic Medium" panose="020B0603020102020204" pitchFamily="34" charset="0"/>
          </a:endParaRPr>
        </a:p>
      </dgm:t>
    </dgm:pt>
    <dgm:pt modelId="{63F744E3-D4EC-48B9-B991-CB46E463F7BD}" type="sibTrans" cxnId="{37FC2BC6-5337-4D2A-ABD9-2DB6F3D65B45}">
      <dgm:prSet/>
      <dgm:spPr/>
      <dgm:t>
        <a:bodyPr/>
        <a:lstStyle/>
        <a:p>
          <a:endParaRPr lang="es-ES" sz="2800">
            <a:latin typeface="Franklin Gothic Medium" panose="020B0603020102020204" pitchFamily="34" charset="0"/>
          </a:endParaRPr>
        </a:p>
      </dgm:t>
    </dgm:pt>
    <dgm:pt modelId="{4D61D49F-DFE0-4606-85F8-0DAF2E84139A}">
      <dgm:prSet custT="1"/>
      <dgm:spPr/>
      <dgm:t>
        <a:bodyPr/>
        <a:lstStyle/>
        <a:p>
          <a:r>
            <a:rPr lang="es-ES" sz="2000" b="1" cap="small">
              <a:latin typeface="Franklin Gothic Medium" panose="020B0603020102020204" pitchFamily="34" charset="0"/>
            </a:rPr>
            <a:t>Órganos </a:t>
          </a:r>
          <a:r>
            <a:rPr lang="es-MX" sz="2000" b="1" cap="small">
              <a:latin typeface="Franklin Gothic Medium" panose="020B0603020102020204" pitchFamily="34" charset="0"/>
            </a:rPr>
            <a:t>en materia de protección de datos personales en posesión de sujetos obligados </a:t>
          </a:r>
          <a:endParaRPr lang="es-ES" sz="2000" b="1" cap="small">
            <a:latin typeface="Franklin Gothic Medium" panose="020B0603020102020204" pitchFamily="34" charset="0"/>
          </a:endParaRPr>
        </a:p>
      </dgm:t>
    </dgm:pt>
    <dgm:pt modelId="{EF1A2336-4E19-4745-B563-D5DA90B04A6C}" type="parTrans" cxnId="{91C2C7E7-344E-47C3-A23F-58D62CAB2EC8}">
      <dgm:prSet/>
      <dgm:spPr/>
      <dgm:t>
        <a:bodyPr/>
        <a:lstStyle/>
        <a:p>
          <a:endParaRPr lang="es-ES" sz="2800">
            <a:latin typeface="Franklin Gothic Medium" panose="020B0603020102020204" pitchFamily="34" charset="0"/>
          </a:endParaRPr>
        </a:p>
      </dgm:t>
    </dgm:pt>
    <dgm:pt modelId="{37E7FD52-07AE-451C-9A6D-3722849A320C}" type="sibTrans" cxnId="{91C2C7E7-344E-47C3-A23F-58D62CAB2EC8}">
      <dgm:prSet/>
      <dgm:spPr/>
      <dgm:t>
        <a:bodyPr/>
        <a:lstStyle/>
        <a:p>
          <a:endParaRPr lang="es-ES" sz="2800">
            <a:latin typeface="Franklin Gothic Medium" panose="020B0603020102020204" pitchFamily="34" charset="0"/>
          </a:endParaRPr>
        </a:p>
      </dgm:t>
    </dgm:pt>
    <dgm:pt modelId="{6F449D67-6970-47F1-B276-8318F3DED85E}">
      <dgm:prSet custT="1"/>
      <dgm:spPr/>
      <dgm:t>
        <a:bodyPr/>
        <a:lstStyle/>
        <a:p>
          <a:r>
            <a:rPr lang="es-MX" sz="2000" b="1" cap="small">
              <a:latin typeface="Franklin Gothic Medium" panose="020B0603020102020204" pitchFamily="34" charset="0"/>
            </a:rPr>
            <a:t>El INFO y la protección de datos personales</a:t>
          </a:r>
          <a:endParaRPr lang="es-ES" sz="2000" b="1" cap="small">
            <a:latin typeface="Franklin Gothic Medium" panose="020B0603020102020204" pitchFamily="34" charset="0"/>
          </a:endParaRPr>
        </a:p>
      </dgm:t>
    </dgm:pt>
    <dgm:pt modelId="{9E1BC0E9-99D2-4A23-943B-5BEE42B38AF6}" type="parTrans" cxnId="{44EDBE59-327A-4138-A842-D444F79DE687}">
      <dgm:prSet/>
      <dgm:spPr/>
      <dgm:t>
        <a:bodyPr/>
        <a:lstStyle/>
        <a:p>
          <a:endParaRPr lang="es-ES" sz="2800">
            <a:latin typeface="Franklin Gothic Medium" panose="020B0603020102020204" pitchFamily="34" charset="0"/>
          </a:endParaRPr>
        </a:p>
      </dgm:t>
    </dgm:pt>
    <dgm:pt modelId="{8F6979EE-B8F8-4C46-A555-3DB116797103}" type="sibTrans" cxnId="{44EDBE59-327A-4138-A842-D444F79DE687}">
      <dgm:prSet/>
      <dgm:spPr/>
      <dgm:t>
        <a:bodyPr/>
        <a:lstStyle/>
        <a:p>
          <a:endParaRPr lang="es-ES" sz="2800">
            <a:latin typeface="Franklin Gothic Medium" panose="020B0603020102020204" pitchFamily="34" charset="0"/>
          </a:endParaRPr>
        </a:p>
      </dgm:t>
    </dgm:pt>
    <dgm:pt modelId="{D0C2A0B2-6453-41F4-8388-48D5595ADB40}">
      <dgm:prSet custT="1"/>
      <dgm:spPr/>
      <dgm:t>
        <a:bodyPr/>
        <a:lstStyle/>
        <a:p>
          <a:r>
            <a:rPr lang="es-MX" sz="2000" b="1" cap="small">
              <a:latin typeface="Franklin Gothic Medium" panose="020B0603020102020204" pitchFamily="34" charset="0"/>
            </a:rPr>
            <a:t>Medios de defensa en materia de protección de datos personales en posesión de sujetos obligados</a:t>
          </a:r>
          <a:endParaRPr lang="es-ES" sz="2000" b="1" cap="small">
            <a:latin typeface="Franklin Gothic Medium" panose="020B0603020102020204" pitchFamily="34" charset="0"/>
          </a:endParaRPr>
        </a:p>
      </dgm:t>
    </dgm:pt>
    <dgm:pt modelId="{8C962107-42A4-4F76-9D91-D39004BB315C}" type="parTrans" cxnId="{C1A4D862-1C08-4201-8058-BD5869CF9700}">
      <dgm:prSet/>
      <dgm:spPr/>
      <dgm:t>
        <a:bodyPr/>
        <a:lstStyle/>
        <a:p>
          <a:endParaRPr lang="es-ES" sz="2800">
            <a:latin typeface="Franklin Gothic Medium" panose="020B0603020102020204" pitchFamily="34" charset="0"/>
          </a:endParaRPr>
        </a:p>
      </dgm:t>
    </dgm:pt>
    <dgm:pt modelId="{31A12814-264C-4D84-B6FA-2268EA169972}" type="sibTrans" cxnId="{C1A4D862-1C08-4201-8058-BD5869CF9700}">
      <dgm:prSet/>
      <dgm:spPr/>
      <dgm:t>
        <a:bodyPr/>
        <a:lstStyle/>
        <a:p>
          <a:endParaRPr lang="es-ES" sz="2800">
            <a:latin typeface="Franklin Gothic Medium" panose="020B0603020102020204" pitchFamily="34" charset="0"/>
          </a:endParaRPr>
        </a:p>
      </dgm:t>
    </dgm:pt>
    <dgm:pt modelId="{2C6C7674-5888-42D7-A8D5-D47D074C5FBD}">
      <dgm:prSet custT="1"/>
      <dgm:spPr/>
      <dgm:t>
        <a:bodyPr/>
        <a:lstStyle/>
        <a:p>
          <a:r>
            <a:rPr lang="es-MX" sz="2000" b="1" cap="small">
              <a:latin typeface="Franklin Gothic Medium" panose="020B0603020102020204" pitchFamily="34" charset="0"/>
            </a:rPr>
            <a:t>Medidas de apremio y responsabilidades</a:t>
          </a:r>
          <a:endParaRPr lang="es-ES" sz="2000" b="1" cap="small">
            <a:latin typeface="Franklin Gothic Medium" panose="020B0603020102020204" pitchFamily="34" charset="0"/>
          </a:endParaRPr>
        </a:p>
      </dgm:t>
    </dgm:pt>
    <dgm:pt modelId="{8350754C-F8D1-4D03-B375-F4C565324AD8}" type="parTrans" cxnId="{4D84536E-DBA1-447B-A646-2D75696A14B5}">
      <dgm:prSet/>
      <dgm:spPr/>
      <dgm:t>
        <a:bodyPr/>
        <a:lstStyle/>
        <a:p>
          <a:endParaRPr lang="es-ES" sz="2800">
            <a:latin typeface="Franklin Gothic Medium" panose="020B0603020102020204" pitchFamily="34" charset="0"/>
          </a:endParaRPr>
        </a:p>
      </dgm:t>
    </dgm:pt>
    <dgm:pt modelId="{0D961CE9-60C1-49E9-B97B-012F2FA08F77}" type="sibTrans" cxnId="{4D84536E-DBA1-447B-A646-2D75696A14B5}">
      <dgm:prSet/>
      <dgm:spPr/>
      <dgm:t>
        <a:bodyPr/>
        <a:lstStyle/>
        <a:p>
          <a:endParaRPr lang="es-ES" sz="2800">
            <a:latin typeface="Franklin Gothic Medium" panose="020B0603020102020204" pitchFamily="34" charset="0"/>
          </a:endParaRPr>
        </a:p>
      </dgm:t>
    </dgm:pt>
    <dgm:pt modelId="{36AA40C4-D62C-4888-B96F-18913EAEA7B9}" type="pres">
      <dgm:prSet presAssocID="{9DD1150F-B2AE-4F57-AF22-8EAD4051132D}" presName="linear" presStyleCnt="0">
        <dgm:presLayoutVars>
          <dgm:animLvl val="lvl"/>
          <dgm:resizeHandles val="exact"/>
        </dgm:presLayoutVars>
      </dgm:prSet>
      <dgm:spPr/>
    </dgm:pt>
    <dgm:pt modelId="{420CF97A-78AA-47D1-9609-B71A70CBB87E}" type="pres">
      <dgm:prSet presAssocID="{BE40C442-91F3-4DAF-8D62-E80DE855668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4E78AEC-05EF-425E-B46D-09D1F44ECE40}" type="pres">
      <dgm:prSet presAssocID="{82E0FA35-E1B2-4FC9-979F-5E060A0AD161}" presName="spacer" presStyleCnt="0"/>
      <dgm:spPr/>
    </dgm:pt>
    <dgm:pt modelId="{B41AD6A8-9D86-4B1E-8450-146A20F05F22}" type="pres">
      <dgm:prSet presAssocID="{E2AA48F2-3AB6-4099-B645-3543F2EDADB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83FBF13-F790-4D54-91C7-2D59A4D6C3C8}" type="pres">
      <dgm:prSet presAssocID="{63F744E3-D4EC-48B9-B991-CB46E463F7BD}" presName="spacer" presStyleCnt="0"/>
      <dgm:spPr/>
    </dgm:pt>
    <dgm:pt modelId="{3D6C0BA8-88DB-45BB-9311-40680D5B158F}" type="pres">
      <dgm:prSet presAssocID="{4D61D49F-DFE0-4606-85F8-0DAF2E84139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0E59D17-6C73-4E81-8206-9A1964CDC90D}" type="pres">
      <dgm:prSet presAssocID="{37E7FD52-07AE-451C-9A6D-3722849A320C}" presName="spacer" presStyleCnt="0"/>
      <dgm:spPr/>
    </dgm:pt>
    <dgm:pt modelId="{A189DC1A-5F74-4733-A83D-B10FE7D73634}" type="pres">
      <dgm:prSet presAssocID="{6F449D67-6970-47F1-B276-8318F3DED85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8802006-EDE9-43F2-A6B6-19669779F8D2}" type="pres">
      <dgm:prSet presAssocID="{8F6979EE-B8F8-4C46-A555-3DB116797103}" presName="spacer" presStyleCnt="0"/>
      <dgm:spPr/>
    </dgm:pt>
    <dgm:pt modelId="{55FA3D43-8DAB-49D8-8878-850D90E86524}" type="pres">
      <dgm:prSet presAssocID="{D0C2A0B2-6453-41F4-8388-48D5595ADB4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36CB456-0D65-4AD8-A2A0-AC388272ED0A}" type="pres">
      <dgm:prSet presAssocID="{31A12814-264C-4D84-B6FA-2268EA169972}" presName="spacer" presStyleCnt="0"/>
      <dgm:spPr/>
    </dgm:pt>
    <dgm:pt modelId="{E03DB11E-BA44-4FBD-9D01-629641D3128C}" type="pres">
      <dgm:prSet presAssocID="{2C6C7674-5888-42D7-A8D5-D47D074C5FB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6504B03-805C-48B4-A12E-7BEDD6766814}" type="presOf" srcId="{D0C2A0B2-6453-41F4-8388-48D5595ADB40}" destId="{55FA3D43-8DAB-49D8-8878-850D90E86524}" srcOrd="0" destOrd="0" presId="urn:microsoft.com/office/officeart/2005/8/layout/vList2"/>
    <dgm:cxn modelId="{4E964B2C-E38B-4CE9-8E87-8E4362E55397}" type="presOf" srcId="{4D61D49F-DFE0-4606-85F8-0DAF2E84139A}" destId="{3D6C0BA8-88DB-45BB-9311-40680D5B158F}" srcOrd="0" destOrd="0" presId="urn:microsoft.com/office/officeart/2005/8/layout/vList2"/>
    <dgm:cxn modelId="{A5211135-64C8-4DFE-AF47-F326200C69AC}" type="presOf" srcId="{BE40C442-91F3-4DAF-8D62-E80DE855668C}" destId="{420CF97A-78AA-47D1-9609-B71A70CBB87E}" srcOrd="0" destOrd="0" presId="urn:microsoft.com/office/officeart/2005/8/layout/vList2"/>
    <dgm:cxn modelId="{17A40861-B80F-4A4F-B74A-F6D6F1918566}" srcId="{9DD1150F-B2AE-4F57-AF22-8EAD4051132D}" destId="{BE40C442-91F3-4DAF-8D62-E80DE855668C}" srcOrd="0" destOrd="0" parTransId="{183AB408-B83F-47C2-9BF5-E053CFC69C0A}" sibTransId="{82E0FA35-E1B2-4FC9-979F-5E060A0AD161}"/>
    <dgm:cxn modelId="{C1A4D862-1C08-4201-8058-BD5869CF9700}" srcId="{9DD1150F-B2AE-4F57-AF22-8EAD4051132D}" destId="{D0C2A0B2-6453-41F4-8388-48D5595ADB40}" srcOrd="4" destOrd="0" parTransId="{8C962107-42A4-4F76-9D91-D39004BB315C}" sibTransId="{31A12814-264C-4D84-B6FA-2268EA169972}"/>
    <dgm:cxn modelId="{F564E26A-E472-48A9-BF77-A1A00EDCBB0E}" type="presOf" srcId="{9DD1150F-B2AE-4F57-AF22-8EAD4051132D}" destId="{36AA40C4-D62C-4888-B96F-18913EAEA7B9}" srcOrd="0" destOrd="0" presId="urn:microsoft.com/office/officeart/2005/8/layout/vList2"/>
    <dgm:cxn modelId="{4D84536E-DBA1-447B-A646-2D75696A14B5}" srcId="{9DD1150F-B2AE-4F57-AF22-8EAD4051132D}" destId="{2C6C7674-5888-42D7-A8D5-D47D074C5FBD}" srcOrd="5" destOrd="0" parTransId="{8350754C-F8D1-4D03-B375-F4C565324AD8}" sibTransId="{0D961CE9-60C1-49E9-B97B-012F2FA08F77}"/>
    <dgm:cxn modelId="{44EDBE59-327A-4138-A842-D444F79DE687}" srcId="{9DD1150F-B2AE-4F57-AF22-8EAD4051132D}" destId="{6F449D67-6970-47F1-B276-8318F3DED85E}" srcOrd="3" destOrd="0" parTransId="{9E1BC0E9-99D2-4A23-943B-5BEE42B38AF6}" sibTransId="{8F6979EE-B8F8-4C46-A555-3DB116797103}"/>
    <dgm:cxn modelId="{8E6BAB9C-3459-4E23-864C-769CAFA99F76}" type="presOf" srcId="{2C6C7674-5888-42D7-A8D5-D47D074C5FBD}" destId="{E03DB11E-BA44-4FBD-9D01-629641D3128C}" srcOrd="0" destOrd="0" presId="urn:microsoft.com/office/officeart/2005/8/layout/vList2"/>
    <dgm:cxn modelId="{BD58A0AB-E850-406F-84EF-0B99E919CEA7}" type="presOf" srcId="{E2AA48F2-3AB6-4099-B645-3543F2EDADB6}" destId="{B41AD6A8-9D86-4B1E-8450-146A20F05F22}" srcOrd="0" destOrd="0" presId="urn:microsoft.com/office/officeart/2005/8/layout/vList2"/>
    <dgm:cxn modelId="{37FC2BC6-5337-4D2A-ABD9-2DB6F3D65B45}" srcId="{9DD1150F-B2AE-4F57-AF22-8EAD4051132D}" destId="{E2AA48F2-3AB6-4099-B645-3543F2EDADB6}" srcOrd="1" destOrd="0" parTransId="{E3A59A56-7C1A-4409-9360-20CD378330A0}" sibTransId="{63F744E3-D4EC-48B9-B991-CB46E463F7BD}"/>
    <dgm:cxn modelId="{EF7C01CA-D4CD-4CB6-9324-C235A2107066}" type="presOf" srcId="{6F449D67-6970-47F1-B276-8318F3DED85E}" destId="{A189DC1A-5F74-4733-A83D-B10FE7D73634}" srcOrd="0" destOrd="0" presId="urn:microsoft.com/office/officeart/2005/8/layout/vList2"/>
    <dgm:cxn modelId="{91C2C7E7-344E-47C3-A23F-58D62CAB2EC8}" srcId="{9DD1150F-B2AE-4F57-AF22-8EAD4051132D}" destId="{4D61D49F-DFE0-4606-85F8-0DAF2E84139A}" srcOrd="2" destOrd="0" parTransId="{EF1A2336-4E19-4745-B563-D5DA90B04A6C}" sibTransId="{37E7FD52-07AE-451C-9A6D-3722849A320C}"/>
    <dgm:cxn modelId="{43DD0831-4B62-4925-9463-F0803C15F36F}" type="presParOf" srcId="{36AA40C4-D62C-4888-B96F-18913EAEA7B9}" destId="{420CF97A-78AA-47D1-9609-B71A70CBB87E}" srcOrd="0" destOrd="0" presId="urn:microsoft.com/office/officeart/2005/8/layout/vList2"/>
    <dgm:cxn modelId="{84256ADE-0E3F-4A5C-B5F4-5D72FF9B4084}" type="presParOf" srcId="{36AA40C4-D62C-4888-B96F-18913EAEA7B9}" destId="{14E78AEC-05EF-425E-B46D-09D1F44ECE40}" srcOrd="1" destOrd="0" presId="urn:microsoft.com/office/officeart/2005/8/layout/vList2"/>
    <dgm:cxn modelId="{CB0D653C-2620-4A3E-A527-7E434373604A}" type="presParOf" srcId="{36AA40C4-D62C-4888-B96F-18913EAEA7B9}" destId="{B41AD6A8-9D86-4B1E-8450-146A20F05F22}" srcOrd="2" destOrd="0" presId="urn:microsoft.com/office/officeart/2005/8/layout/vList2"/>
    <dgm:cxn modelId="{76C9CAE0-34A2-4C78-9F49-9075DF418E06}" type="presParOf" srcId="{36AA40C4-D62C-4888-B96F-18913EAEA7B9}" destId="{C83FBF13-F790-4D54-91C7-2D59A4D6C3C8}" srcOrd="3" destOrd="0" presId="urn:microsoft.com/office/officeart/2005/8/layout/vList2"/>
    <dgm:cxn modelId="{DA06BCE6-942A-4B2E-94EA-4B9A21EE4A6C}" type="presParOf" srcId="{36AA40C4-D62C-4888-B96F-18913EAEA7B9}" destId="{3D6C0BA8-88DB-45BB-9311-40680D5B158F}" srcOrd="4" destOrd="0" presId="urn:microsoft.com/office/officeart/2005/8/layout/vList2"/>
    <dgm:cxn modelId="{B9EE8328-7362-4FE5-8F88-02E5E228B54B}" type="presParOf" srcId="{36AA40C4-D62C-4888-B96F-18913EAEA7B9}" destId="{50E59D17-6C73-4E81-8206-9A1964CDC90D}" srcOrd="5" destOrd="0" presId="urn:microsoft.com/office/officeart/2005/8/layout/vList2"/>
    <dgm:cxn modelId="{46930D00-12EF-41DB-BFB0-A63E294966F8}" type="presParOf" srcId="{36AA40C4-D62C-4888-B96F-18913EAEA7B9}" destId="{A189DC1A-5F74-4733-A83D-B10FE7D73634}" srcOrd="6" destOrd="0" presId="urn:microsoft.com/office/officeart/2005/8/layout/vList2"/>
    <dgm:cxn modelId="{F73ADA51-6CE9-4883-A38D-FD479F3ECC27}" type="presParOf" srcId="{36AA40C4-D62C-4888-B96F-18913EAEA7B9}" destId="{48802006-EDE9-43F2-A6B6-19669779F8D2}" srcOrd="7" destOrd="0" presId="urn:microsoft.com/office/officeart/2005/8/layout/vList2"/>
    <dgm:cxn modelId="{074C3B13-8815-4F79-94EC-2CD6BDCCAECA}" type="presParOf" srcId="{36AA40C4-D62C-4888-B96F-18913EAEA7B9}" destId="{55FA3D43-8DAB-49D8-8878-850D90E86524}" srcOrd="8" destOrd="0" presId="urn:microsoft.com/office/officeart/2005/8/layout/vList2"/>
    <dgm:cxn modelId="{F69CDF34-9DD0-4A7E-B627-61C0EACAE360}" type="presParOf" srcId="{36AA40C4-D62C-4888-B96F-18913EAEA7B9}" destId="{436CB456-0D65-4AD8-A2A0-AC388272ED0A}" srcOrd="9" destOrd="0" presId="urn:microsoft.com/office/officeart/2005/8/layout/vList2"/>
    <dgm:cxn modelId="{92A423D0-CA88-43CA-93BD-B9C5E763E8FF}" type="presParOf" srcId="{36AA40C4-D62C-4888-B96F-18913EAEA7B9}" destId="{E03DB11E-BA44-4FBD-9D01-629641D3128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E6C1B1-F03E-4F02-97C7-92C9FE70C471}" type="doc">
      <dgm:prSet loTypeId="urn:microsoft.com/office/officeart/2005/8/layout/radial4" loCatId="relationship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EC460052-84D8-4775-A88D-58BACD482FE7}">
      <dgm:prSet phldrT="[Texto]" custT="1"/>
      <dgm:spPr>
        <a:solidFill>
          <a:srgbClr val="B11764"/>
        </a:solidFill>
      </dgm:spPr>
      <dgm:t>
        <a:bodyPr/>
        <a:lstStyle/>
        <a:p>
          <a:r>
            <a:rPr lang="es-ES" sz="1800" b="1">
              <a:solidFill>
                <a:schemeClr val="bg1"/>
              </a:solidFill>
              <a:latin typeface="Franklin Gothic Book" panose="020B0503020102020204" pitchFamily="34" charset="0"/>
            </a:rPr>
            <a:t>PRINCIPIOS</a:t>
          </a:r>
        </a:p>
      </dgm:t>
    </dgm:pt>
    <dgm:pt modelId="{7C4EA290-8C26-479B-8108-7F44CE8C8A8D}" type="parTrans" cxnId="{B17DA3B3-F651-4349-BEDB-76305875E60C}">
      <dgm:prSet/>
      <dgm:spPr/>
      <dgm:t>
        <a:bodyPr/>
        <a:lstStyle/>
        <a:p>
          <a:endParaRPr lang="es-ES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D3B9E30F-8427-4DFC-813D-338D12E3E1D7}" type="sibTrans" cxnId="{B17DA3B3-F651-4349-BEDB-76305875E60C}">
      <dgm:prSet/>
      <dgm:spPr/>
      <dgm:t>
        <a:bodyPr/>
        <a:lstStyle/>
        <a:p>
          <a:endParaRPr lang="es-ES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9E073A98-ADF7-489E-B244-9C4CDB97B6F5}">
      <dgm:prSet phldrT="[Texto]" custT="1"/>
      <dgm:spPr>
        <a:solidFill>
          <a:srgbClr val="B11764"/>
        </a:solidFill>
        <a:ln>
          <a:solidFill>
            <a:schemeClr val="tx1"/>
          </a:solidFill>
        </a:ln>
        <a:effectLst>
          <a:outerShdw blurRad="50800" dist="38100" dir="13500000" algn="br" rotWithShape="0">
            <a:srgbClr val="E01279">
              <a:alpha val="40000"/>
            </a:srgbClr>
          </a:outerShdw>
        </a:effectLst>
      </dgm:spPr>
      <dgm:t>
        <a:bodyPr/>
        <a:lstStyle/>
        <a:p>
          <a:r>
            <a:rPr lang="es-ES" sz="1800" b="1">
              <a:solidFill>
                <a:schemeClr val="bg1"/>
              </a:solidFill>
              <a:latin typeface="Franklin Gothic Book" panose="020B0503020102020204" pitchFamily="34" charset="0"/>
            </a:rPr>
            <a:t>Calidad</a:t>
          </a:r>
        </a:p>
      </dgm:t>
    </dgm:pt>
    <dgm:pt modelId="{5A81AC54-B45F-4F97-B262-9C9AA8A62ED1}" type="parTrans" cxnId="{218431F2-2E8A-42AD-ACFE-C629EE376DB0}">
      <dgm:prSet/>
      <dgm:spPr>
        <a:solidFill>
          <a:schemeClr val="tx1">
            <a:lumMod val="85000"/>
            <a:lumOff val="15000"/>
          </a:schemeClr>
        </a:solidFill>
        <a:effectLst>
          <a:outerShdw blurRad="266700" sx="102000" sy="102000" algn="ctr" rotWithShape="0">
            <a:srgbClr val="B11764">
              <a:alpha val="40000"/>
            </a:srgbClr>
          </a:outerShdw>
        </a:effectLst>
      </dgm:spPr>
      <dgm:t>
        <a:bodyPr/>
        <a:lstStyle/>
        <a:p>
          <a:endParaRPr lang="es-ES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244C72B3-811E-4C51-BE47-F9789C81F923}" type="sibTrans" cxnId="{218431F2-2E8A-42AD-ACFE-C629EE376DB0}">
      <dgm:prSet/>
      <dgm:spPr/>
      <dgm:t>
        <a:bodyPr/>
        <a:lstStyle/>
        <a:p>
          <a:endParaRPr lang="es-ES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2071EFCF-62B2-49EE-85CB-C7A1B899FE8B}">
      <dgm:prSet custT="1"/>
      <dgm:spPr>
        <a:solidFill>
          <a:srgbClr val="B11764"/>
        </a:solidFill>
        <a:ln>
          <a:solidFill>
            <a:schemeClr val="tx1"/>
          </a:solidFill>
        </a:ln>
        <a:effectLst>
          <a:outerShdw blurRad="50800" dist="38100" algn="l" rotWithShape="0">
            <a:srgbClr val="E01279">
              <a:alpha val="40000"/>
            </a:srgbClr>
          </a:outerShdw>
        </a:effectLst>
      </dgm:spPr>
      <dgm:t>
        <a:bodyPr/>
        <a:lstStyle/>
        <a:p>
          <a:r>
            <a:rPr lang="es-ES" sz="1800" b="1">
              <a:solidFill>
                <a:schemeClr val="bg1"/>
              </a:solidFill>
              <a:latin typeface="Franklin Gothic Book" panose="020B0503020102020204" pitchFamily="34" charset="0"/>
            </a:rPr>
            <a:t>Proporcionalidad</a:t>
          </a:r>
        </a:p>
      </dgm:t>
    </dgm:pt>
    <dgm:pt modelId="{F9AA4CB4-121B-43AE-A086-A9D01BBA2054}" type="parTrans" cxnId="{B3C88828-D0B4-4312-8C97-1671D3D78E2B}">
      <dgm:prSet/>
      <dgm:spPr>
        <a:solidFill>
          <a:schemeClr val="tx1">
            <a:lumMod val="85000"/>
            <a:lumOff val="15000"/>
          </a:schemeClr>
        </a:solidFill>
        <a:effectLst>
          <a:outerShdw blurRad="266700" sx="102000" sy="102000" algn="ctr" rotWithShape="0">
            <a:srgbClr val="B11764">
              <a:alpha val="40000"/>
            </a:srgbClr>
          </a:outerShdw>
        </a:effectLst>
      </dgm:spPr>
      <dgm:t>
        <a:bodyPr/>
        <a:lstStyle/>
        <a:p>
          <a:endParaRPr lang="es-ES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A6A343A5-B58C-4778-8BAD-91CC12F1C785}" type="sibTrans" cxnId="{B3C88828-D0B4-4312-8C97-1671D3D78E2B}">
      <dgm:prSet/>
      <dgm:spPr/>
      <dgm:t>
        <a:bodyPr/>
        <a:lstStyle/>
        <a:p>
          <a:endParaRPr lang="es-ES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E3DBF5AB-D19F-46E0-B3C8-D243AC546278}">
      <dgm:prSet phldrT="[Texto]" custT="1"/>
      <dgm:spPr>
        <a:solidFill>
          <a:srgbClr val="B11764"/>
        </a:solidFill>
        <a:ln>
          <a:solidFill>
            <a:schemeClr val="tx1"/>
          </a:solidFill>
          <a:prstDash val="solid"/>
        </a:ln>
        <a:effectLst>
          <a:outerShdw blurRad="50800" dist="38100" dir="16200000" rotWithShape="0">
            <a:srgbClr val="E01279">
              <a:alpha val="40000"/>
            </a:srgbClr>
          </a:outerShdw>
        </a:effectLst>
      </dgm:spPr>
      <dgm:t>
        <a:bodyPr/>
        <a:lstStyle/>
        <a:p>
          <a:r>
            <a:rPr lang="es-ES" sz="1800" b="1">
              <a:solidFill>
                <a:schemeClr val="bg1"/>
              </a:solidFill>
              <a:latin typeface="Franklin Gothic Book" panose="020B0503020102020204" pitchFamily="34" charset="0"/>
            </a:rPr>
            <a:t>Confidencialidad</a:t>
          </a:r>
        </a:p>
      </dgm:t>
    </dgm:pt>
    <dgm:pt modelId="{8FEE46F8-6DBB-4F8F-AE39-7F3A36290C28}" type="parTrans" cxnId="{759FC3B5-A627-4F14-BF60-7E055987D2EB}">
      <dgm:prSet/>
      <dgm:spPr>
        <a:solidFill>
          <a:schemeClr val="tx1">
            <a:lumMod val="85000"/>
            <a:lumOff val="15000"/>
          </a:schemeClr>
        </a:solidFill>
        <a:effectLst>
          <a:outerShdw blurRad="266700" sx="102000" sy="102000" algn="ctr" rotWithShape="0">
            <a:srgbClr val="B11764">
              <a:alpha val="40000"/>
            </a:srgbClr>
          </a:outerShdw>
        </a:effectLst>
      </dgm:spPr>
      <dgm:t>
        <a:bodyPr/>
        <a:lstStyle/>
        <a:p>
          <a:endParaRPr lang="es-MX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5AA859B8-436A-4C8D-9407-C9EC5BAB940C}" type="sibTrans" cxnId="{759FC3B5-A627-4F14-BF60-7E055987D2EB}">
      <dgm:prSet/>
      <dgm:spPr/>
      <dgm:t>
        <a:bodyPr/>
        <a:lstStyle/>
        <a:p>
          <a:endParaRPr lang="es-MX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20D138A0-D2EB-4C15-9C9E-3A78AD149D6B}">
      <dgm:prSet phldrT="[Texto]" custT="1"/>
      <dgm:spPr>
        <a:solidFill>
          <a:srgbClr val="B11764"/>
        </a:solidFill>
        <a:ln>
          <a:solidFill>
            <a:schemeClr val="tx1"/>
          </a:solidFill>
        </a:ln>
        <a:effectLst>
          <a:outerShdw blurRad="50800" dist="38100" dir="16200000" rotWithShape="0">
            <a:srgbClr val="E01279">
              <a:alpha val="40000"/>
            </a:srgbClr>
          </a:outerShdw>
        </a:effectLst>
      </dgm:spPr>
      <dgm:t>
        <a:bodyPr/>
        <a:lstStyle/>
        <a:p>
          <a:r>
            <a:rPr lang="es-ES" sz="1800" b="1">
              <a:solidFill>
                <a:schemeClr val="bg1"/>
              </a:solidFill>
              <a:latin typeface="Franklin Gothic Book" panose="020B0503020102020204" pitchFamily="34" charset="0"/>
            </a:rPr>
            <a:t>Licitud</a:t>
          </a:r>
        </a:p>
      </dgm:t>
    </dgm:pt>
    <dgm:pt modelId="{02A2EEA9-935B-4762-BE49-6D83D19CB461}" type="parTrans" cxnId="{A372D149-1837-4EAA-B6F3-5811464B3BB3}">
      <dgm:prSet/>
      <dgm:spPr>
        <a:solidFill>
          <a:schemeClr val="tx1">
            <a:lumMod val="85000"/>
            <a:lumOff val="15000"/>
          </a:schemeClr>
        </a:solidFill>
        <a:effectLst>
          <a:outerShdw blurRad="266700" sx="102000" sy="102000" algn="ctr" rotWithShape="0">
            <a:srgbClr val="B11764">
              <a:alpha val="40000"/>
            </a:srgbClr>
          </a:outerShdw>
        </a:effectLst>
      </dgm:spPr>
      <dgm:t>
        <a:bodyPr/>
        <a:lstStyle/>
        <a:p>
          <a:endParaRPr lang="es-MX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31D9314C-9793-43FD-B44A-B14520151E23}" type="sibTrans" cxnId="{A372D149-1837-4EAA-B6F3-5811464B3BB3}">
      <dgm:prSet/>
      <dgm:spPr/>
      <dgm:t>
        <a:bodyPr/>
        <a:lstStyle/>
        <a:p>
          <a:endParaRPr lang="es-MX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C7C1319A-1AF1-4C06-A914-E98F64A38C24}">
      <dgm:prSet phldrT="[Texto]" custT="1"/>
      <dgm:spPr>
        <a:solidFill>
          <a:srgbClr val="B11764"/>
        </a:solidFill>
        <a:ln>
          <a:solidFill>
            <a:schemeClr val="tx1"/>
          </a:solidFill>
        </a:ln>
        <a:effectLst>
          <a:outerShdw blurRad="50800" dist="38100" dir="13500000" algn="br" rotWithShape="0">
            <a:srgbClr val="E01279">
              <a:alpha val="40000"/>
            </a:srgbClr>
          </a:outerShdw>
        </a:effectLst>
      </dgm:spPr>
      <dgm:t>
        <a:bodyPr/>
        <a:lstStyle/>
        <a:p>
          <a:r>
            <a:rPr lang="es-ES" sz="1800" b="1">
              <a:solidFill>
                <a:schemeClr val="bg1"/>
              </a:solidFill>
              <a:latin typeface="Franklin Gothic Book" panose="020B0503020102020204" pitchFamily="34" charset="0"/>
            </a:rPr>
            <a:t>Consentimiento</a:t>
          </a:r>
        </a:p>
      </dgm:t>
    </dgm:pt>
    <dgm:pt modelId="{D81D9AB5-CDE3-4EDB-802B-1638BB5E5AC5}" type="parTrans" cxnId="{DC915B4C-8F12-43EC-849D-1A5CCF3E3932}">
      <dgm:prSet/>
      <dgm:spPr>
        <a:solidFill>
          <a:schemeClr val="tx1">
            <a:lumMod val="85000"/>
            <a:lumOff val="15000"/>
          </a:schemeClr>
        </a:solidFill>
        <a:effectLst>
          <a:outerShdw blurRad="266700" sx="102000" sy="102000" algn="ctr" rotWithShape="0">
            <a:srgbClr val="B11764">
              <a:alpha val="40000"/>
            </a:srgbClr>
          </a:outerShdw>
        </a:effectLst>
      </dgm:spPr>
      <dgm:t>
        <a:bodyPr/>
        <a:lstStyle/>
        <a:p>
          <a:endParaRPr lang="es-MX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5CA5F79F-75CF-4F8D-8007-9D9B939396F1}" type="sibTrans" cxnId="{DC915B4C-8F12-43EC-849D-1A5CCF3E3932}">
      <dgm:prSet/>
      <dgm:spPr/>
      <dgm:t>
        <a:bodyPr/>
        <a:lstStyle/>
        <a:p>
          <a:endParaRPr lang="es-MX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BD5C42AD-0E34-491B-8C24-CA5857568EA7}">
      <dgm:prSet custT="1"/>
      <dgm:spPr>
        <a:solidFill>
          <a:srgbClr val="B11764"/>
        </a:solidFill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>
              <a:solidFill>
                <a:schemeClr val="bg1"/>
              </a:solidFill>
              <a:latin typeface="Franklin Gothic Book" panose="020B0503020102020204" pitchFamily="34" charset="0"/>
            </a:rPr>
            <a:t>Información</a:t>
          </a:r>
        </a:p>
      </dgm:t>
    </dgm:pt>
    <dgm:pt modelId="{F05E6518-F09D-4DD1-B7D1-612B480B9FF4}" type="parTrans" cxnId="{FC587ECD-96ED-4C2F-9397-985317B7D61C}">
      <dgm:prSet/>
      <dgm:spPr>
        <a:solidFill>
          <a:schemeClr val="tx1">
            <a:lumMod val="85000"/>
            <a:lumOff val="15000"/>
          </a:schemeClr>
        </a:solidFill>
        <a:effectLst>
          <a:outerShdw blurRad="266700" sx="102000" sy="102000" algn="ctr" rotWithShape="0">
            <a:srgbClr val="B11764">
              <a:alpha val="40000"/>
            </a:srgbClr>
          </a:outerShdw>
        </a:effectLst>
      </dgm:spPr>
      <dgm:t>
        <a:bodyPr/>
        <a:lstStyle/>
        <a:p>
          <a:endParaRPr lang="es-MX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56E13570-F5F8-4161-9284-29927ED03BD3}" type="sibTrans" cxnId="{FC587ECD-96ED-4C2F-9397-985317B7D61C}">
      <dgm:prSet/>
      <dgm:spPr/>
      <dgm:t>
        <a:bodyPr/>
        <a:lstStyle/>
        <a:p>
          <a:endParaRPr lang="es-MX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0DFACD19-510D-4436-81A4-7EBD7FDA7A65}">
      <dgm:prSet phldrT="[Texto]" custT="1"/>
      <dgm:spPr>
        <a:solidFill>
          <a:srgbClr val="B11764"/>
        </a:solidFill>
        <a:ln>
          <a:solidFill>
            <a:schemeClr val="tx1"/>
          </a:solidFill>
        </a:ln>
        <a:effectLst>
          <a:outerShdw blurRad="40000" dist="20000" dir="5400000" rotWithShape="0">
            <a:srgbClr val="E01279">
              <a:alpha val="38000"/>
            </a:srgbClr>
          </a:outerShdw>
        </a:effectLst>
      </dgm:spPr>
      <dgm:t>
        <a:bodyPr/>
        <a:lstStyle/>
        <a:p>
          <a:r>
            <a:rPr lang="es-ES" sz="1800" b="1">
              <a:solidFill>
                <a:schemeClr val="bg1"/>
              </a:solidFill>
              <a:latin typeface="Franklin Gothic Book" panose="020B0503020102020204" pitchFamily="34" charset="0"/>
            </a:rPr>
            <a:t>Finalidad</a:t>
          </a:r>
        </a:p>
      </dgm:t>
    </dgm:pt>
    <dgm:pt modelId="{BC8486B6-62F7-4E00-844E-DFBB0F0E2854}" type="parTrans" cxnId="{DE347FAE-8574-40BB-A69F-AB74896BB416}">
      <dgm:prSet/>
      <dgm:spPr>
        <a:solidFill>
          <a:schemeClr val="tx1">
            <a:lumMod val="85000"/>
            <a:lumOff val="15000"/>
          </a:schemeClr>
        </a:solidFill>
        <a:effectLst>
          <a:outerShdw blurRad="266700" sx="102000" sy="102000" algn="ctr" rotWithShape="0">
            <a:srgbClr val="B11764">
              <a:alpha val="40000"/>
            </a:srgbClr>
          </a:outerShdw>
        </a:effectLst>
      </dgm:spPr>
      <dgm:t>
        <a:bodyPr/>
        <a:lstStyle/>
        <a:p>
          <a:endParaRPr lang="es-MX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4118C139-10D7-472F-9185-6C142F1991EE}" type="sibTrans" cxnId="{DE347FAE-8574-40BB-A69F-AB74896BB416}">
      <dgm:prSet/>
      <dgm:spPr/>
      <dgm:t>
        <a:bodyPr/>
        <a:lstStyle/>
        <a:p>
          <a:endParaRPr lang="es-MX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2513BCB1-B7B7-49F3-9121-586EE4A9EEF2}">
      <dgm:prSet custT="1"/>
      <dgm:spPr>
        <a:solidFill>
          <a:srgbClr val="B11764"/>
        </a:solidFill>
        <a:ln>
          <a:solidFill>
            <a:schemeClr val="tx1"/>
          </a:solidFill>
        </a:ln>
        <a:effectLst>
          <a:outerShdw blurRad="50800" dist="38100" dir="18900000" algn="bl" rotWithShape="0">
            <a:srgbClr val="E01279">
              <a:alpha val="40000"/>
            </a:srgbClr>
          </a:outerShdw>
        </a:effectLst>
      </dgm:spPr>
      <dgm:t>
        <a:bodyPr/>
        <a:lstStyle/>
        <a:p>
          <a:r>
            <a:rPr lang="es-ES" sz="1800" b="1">
              <a:solidFill>
                <a:schemeClr val="bg1"/>
              </a:solidFill>
              <a:latin typeface="Franklin Gothic Book" panose="020B0503020102020204" pitchFamily="34" charset="0"/>
            </a:rPr>
            <a:t>Temporalidad</a:t>
          </a:r>
        </a:p>
      </dgm:t>
    </dgm:pt>
    <dgm:pt modelId="{47527BB7-D047-4C66-A4F7-33F48803A968}" type="parTrans" cxnId="{A3E0BD5E-480D-42BA-8F9F-6A3ADF609672}">
      <dgm:prSet/>
      <dgm:spPr>
        <a:solidFill>
          <a:schemeClr val="tx1">
            <a:lumMod val="85000"/>
            <a:lumOff val="15000"/>
          </a:schemeClr>
        </a:solidFill>
        <a:effectLst>
          <a:outerShdw blurRad="266700" sx="102000" sy="102000" algn="ctr" rotWithShape="0">
            <a:srgbClr val="B11764">
              <a:alpha val="40000"/>
            </a:srgbClr>
          </a:outerShdw>
        </a:effectLst>
      </dgm:spPr>
      <dgm:t>
        <a:bodyPr/>
        <a:lstStyle/>
        <a:p>
          <a:endParaRPr lang="es-MX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7EA48DD7-662C-4A4D-9764-D183BB3043B9}" type="sibTrans" cxnId="{A3E0BD5E-480D-42BA-8F9F-6A3ADF609672}">
      <dgm:prSet/>
      <dgm:spPr/>
      <dgm:t>
        <a:bodyPr/>
        <a:lstStyle/>
        <a:p>
          <a:endParaRPr lang="es-MX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487FD5FF-C26D-413F-8F82-7CA1EE9D3049}">
      <dgm:prSet phldrT="[Texto]" custT="1"/>
      <dgm:spPr>
        <a:solidFill>
          <a:srgbClr val="B11764"/>
        </a:solidFill>
        <a:ln>
          <a:solidFill>
            <a:schemeClr val="tx1"/>
          </a:solidFill>
        </a:ln>
        <a:effectLst>
          <a:outerShdw blurRad="50800" dist="38100" dir="16200000" rotWithShape="0">
            <a:srgbClr val="E01279">
              <a:alpha val="40000"/>
            </a:srgbClr>
          </a:outerShdw>
        </a:effectLst>
      </dgm:spPr>
      <dgm:t>
        <a:bodyPr/>
        <a:lstStyle/>
        <a:p>
          <a:r>
            <a:rPr lang="es-ES" sz="1800" b="1">
              <a:solidFill>
                <a:schemeClr val="bg1"/>
              </a:solidFill>
              <a:latin typeface="Franklin Gothic Book" panose="020B0503020102020204" pitchFamily="34" charset="0"/>
            </a:rPr>
            <a:t>Lealtad</a:t>
          </a:r>
        </a:p>
      </dgm:t>
    </dgm:pt>
    <dgm:pt modelId="{27EAD555-0682-4CAB-899A-91368A7CD93D}" type="parTrans" cxnId="{6AEFA5A4-03D6-4E98-A1AD-A45F873E3D53}">
      <dgm:prSet/>
      <dgm:spPr>
        <a:solidFill>
          <a:schemeClr val="tx1">
            <a:lumMod val="85000"/>
            <a:lumOff val="15000"/>
          </a:schemeClr>
        </a:solidFill>
        <a:effectLst>
          <a:outerShdw blurRad="266700" sx="102000" sy="102000" algn="ctr" rotWithShape="0">
            <a:srgbClr val="B11764">
              <a:alpha val="40000"/>
            </a:srgbClr>
          </a:outerShdw>
        </a:effectLst>
      </dgm:spPr>
      <dgm:t>
        <a:bodyPr/>
        <a:lstStyle/>
        <a:p>
          <a:endParaRPr lang="es-ES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751AEFB9-1325-44EE-9524-10B2FC5686B2}" type="sibTrans" cxnId="{6AEFA5A4-03D6-4E98-A1AD-A45F873E3D53}">
      <dgm:prSet/>
      <dgm:spPr/>
      <dgm:t>
        <a:bodyPr/>
        <a:lstStyle/>
        <a:p>
          <a:endParaRPr lang="es-ES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5FC5BFBF-8B9E-40E2-918A-5B276F236B32}">
      <dgm:prSet custT="1"/>
      <dgm:spPr>
        <a:solidFill>
          <a:srgbClr val="B11764"/>
        </a:solidFill>
        <a:ln>
          <a:solidFill>
            <a:schemeClr val="tx1"/>
          </a:solidFill>
        </a:ln>
        <a:effectLst>
          <a:outerShdw blurRad="50800" dist="38100" dir="18900000" algn="bl" rotWithShape="0">
            <a:srgbClr val="E01279">
              <a:alpha val="40000"/>
            </a:srgbClr>
          </a:outerShdw>
        </a:effectLst>
      </dgm:spPr>
      <dgm:t>
        <a:bodyPr/>
        <a:lstStyle/>
        <a:p>
          <a:r>
            <a:rPr lang="es-ES" sz="1800" b="1">
              <a:solidFill>
                <a:schemeClr val="bg1"/>
              </a:solidFill>
              <a:latin typeface="Franklin Gothic Book" panose="020B0503020102020204" pitchFamily="34" charset="0"/>
            </a:rPr>
            <a:t>Transparencia</a:t>
          </a:r>
        </a:p>
      </dgm:t>
    </dgm:pt>
    <dgm:pt modelId="{F7E8DD5A-A9C0-4EE8-8F98-AC3C019506B3}" type="parTrans" cxnId="{514CD97B-9DA0-4CD2-BCEB-F89D83E729D4}">
      <dgm:prSet/>
      <dgm:spPr>
        <a:solidFill>
          <a:schemeClr val="tx1">
            <a:lumMod val="85000"/>
            <a:lumOff val="15000"/>
          </a:schemeClr>
        </a:solidFill>
        <a:effectLst>
          <a:outerShdw blurRad="266700" sx="102000" sy="102000" algn="ctr" rotWithShape="0">
            <a:srgbClr val="B11764">
              <a:alpha val="40000"/>
            </a:srgbClr>
          </a:outerShdw>
        </a:effectLst>
      </dgm:spPr>
      <dgm:t>
        <a:bodyPr/>
        <a:lstStyle/>
        <a:p>
          <a:endParaRPr lang="es-ES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69F71647-C86C-4FB6-B211-E024A51A7DA1}" type="sibTrans" cxnId="{514CD97B-9DA0-4CD2-BCEB-F89D83E729D4}">
      <dgm:prSet/>
      <dgm:spPr/>
      <dgm:t>
        <a:bodyPr/>
        <a:lstStyle/>
        <a:p>
          <a:endParaRPr lang="es-ES" sz="1400" b="1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FEF7AEB0-401E-47E4-9E1F-FE74581F93A2}" type="pres">
      <dgm:prSet presAssocID="{CAE6C1B1-F03E-4F02-97C7-92C9FE70C47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D16E9C-1CF4-4E5A-934A-1DBC4C16AB5F}" type="pres">
      <dgm:prSet presAssocID="{EC460052-84D8-4775-A88D-58BACD482FE7}" presName="centerShape" presStyleLbl="node0" presStyleIdx="0" presStyleCnt="1" custScaleX="117119" custScaleY="56105" custLinFactNeighborX="584" custLinFactNeighborY="840"/>
      <dgm:spPr/>
    </dgm:pt>
    <dgm:pt modelId="{77AADC7B-C505-48AF-805A-2B7447A89FA0}" type="pres">
      <dgm:prSet presAssocID="{5A81AC54-B45F-4F97-B262-9C9AA8A62ED1}" presName="parTrans" presStyleLbl="bgSibTrans2D1" presStyleIdx="0" presStyleCnt="10"/>
      <dgm:spPr/>
    </dgm:pt>
    <dgm:pt modelId="{B13C904B-204C-45E3-B6FD-AFBA030992E0}" type="pres">
      <dgm:prSet presAssocID="{9E073A98-ADF7-489E-B244-9C4CDB97B6F5}" presName="node" presStyleLbl="node1" presStyleIdx="0" presStyleCnt="10" custRadScaleRad="129034" custRadScaleInc="13749">
        <dgm:presLayoutVars>
          <dgm:bulletEnabled val="1"/>
        </dgm:presLayoutVars>
      </dgm:prSet>
      <dgm:spPr/>
    </dgm:pt>
    <dgm:pt modelId="{6B2001B4-231F-4AB4-B760-84C19561523F}" type="pres">
      <dgm:prSet presAssocID="{8FEE46F8-6DBB-4F8F-AE39-7F3A36290C28}" presName="parTrans" presStyleLbl="bgSibTrans2D1" presStyleIdx="1" presStyleCnt="10"/>
      <dgm:spPr/>
    </dgm:pt>
    <dgm:pt modelId="{90924491-A12C-4B7F-957F-E0F64202844E}" type="pres">
      <dgm:prSet presAssocID="{E3DBF5AB-D19F-46E0-B3C8-D243AC546278}" presName="node" presStyleLbl="node1" presStyleIdx="1" presStyleCnt="10" custScaleX="160993" custRadScaleRad="111573" custRadScaleInc="2843">
        <dgm:presLayoutVars>
          <dgm:bulletEnabled val="1"/>
        </dgm:presLayoutVars>
      </dgm:prSet>
      <dgm:spPr/>
    </dgm:pt>
    <dgm:pt modelId="{379789B1-3F2C-4598-83C1-CCA99CE444A7}" type="pres">
      <dgm:prSet presAssocID="{D81D9AB5-CDE3-4EDB-802B-1638BB5E5AC5}" presName="parTrans" presStyleLbl="bgSibTrans2D1" presStyleIdx="2" presStyleCnt="10"/>
      <dgm:spPr/>
    </dgm:pt>
    <dgm:pt modelId="{A071360E-F75F-4B2D-B43D-71D0E8901A60}" type="pres">
      <dgm:prSet presAssocID="{C7C1319A-1AF1-4C06-A914-E98F64A38C24}" presName="node" presStyleLbl="node1" presStyleIdx="2" presStyleCnt="10" custScaleX="162924" custRadScaleRad="110703" custRadScaleInc="-13168">
        <dgm:presLayoutVars>
          <dgm:bulletEnabled val="1"/>
        </dgm:presLayoutVars>
      </dgm:prSet>
      <dgm:spPr/>
    </dgm:pt>
    <dgm:pt modelId="{F3B6AED3-8FA6-496D-9A45-1F036E353237}" type="pres">
      <dgm:prSet presAssocID="{BC8486B6-62F7-4E00-844E-DFBB0F0E2854}" presName="parTrans" presStyleLbl="bgSibTrans2D1" presStyleIdx="3" presStyleCnt="10"/>
      <dgm:spPr/>
    </dgm:pt>
    <dgm:pt modelId="{4F5747FB-7846-47AA-931D-0A039764E7D6}" type="pres">
      <dgm:prSet presAssocID="{0DFACD19-510D-4436-81A4-7EBD7FDA7A65}" presName="node" presStyleLbl="node1" presStyleIdx="3" presStyleCnt="10" custRadScaleRad="111774" custRadScaleInc="-8952">
        <dgm:presLayoutVars>
          <dgm:bulletEnabled val="1"/>
        </dgm:presLayoutVars>
      </dgm:prSet>
      <dgm:spPr/>
    </dgm:pt>
    <dgm:pt modelId="{C7207CC6-3A42-4710-84C7-85E1E5B1D81A}" type="pres">
      <dgm:prSet presAssocID="{F05E6518-F09D-4DD1-B7D1-612B480B9FF4}" presName="parTrans" presStyleLbl="bgSibTrans2D1" presStyleIdx="4" presStyleCnt="10"/>
      <dgm:spPr/>
    </dgm:pt>
    <dgm:pt modelId="{431121C9-D824-405A-A7B7-02FC4187794B}" type="pres">
      <dgm:prSet presAssocID="{BD5C42AD-0E34-491B-8C24-CA5857568EA7}" presName="node" presStyleLbl="node1" presStyleIdx="4" presStyleCnt="10" custScaleX="123255" custRadScaleRad="97475" custRadScaleInc="20936">
        <dgm:presLayoutVars>
          <dgm:bulletEnabled val="1"/>
        </dgm:presLayoutVars>
      </dgm:prSet>
      <dgm:spPr/>
    </dgm:pt>
    <dgm:pt modelId="{85972144-17D5-4F13-8872-56020C663252}" type="pres">
      <dgm:prSet presAssocID="{27EAD555-0682-4CAB-899A-91368A7CD93D}" presName="parTrans" presStyleLbl="bgSibTrans2D1" presStyleIdx="5" presStyleCnt="10"/>
      <dgm:spPr/>
    </dgm:pt>
    <dgm:pt modelId="{5098AD04-76F0-4B87-95D8-8FAE7EB0CC63}" type="pres">
      <dgm:prSet presAssocID="{487FD5FF-C26D-413F-8F82-7CA1EE9D3049}" presName="node" presStyleLbl="node1" presStyleIdx="5" presStyleCnt="10" custRadScaleRad="101957" custRadScaleInc="45126">
        <dgm:presLayoutVars>
          <dgm:bulletEnabled val="1"/>
        </dgm:presLayoutVars>
      </dgm:prSet>
      <dgm:spPr/>
    </dgm:pt>
    <dgm:pt modelId="{D19307A8-D9A9-4B8D-AFD3-BD9562E47D84}" type="pres">
      <dgm:prSet presAssocID="{02A2EEA9-935B-4762-BE49-6D83D19CB461}" presName="parTrans" presStyleLbl="bgSibTrans2D1" presStyleIdx="6" presStyleCnt="10"/>
      <dgm:spPr/>
    </dgm:pt>
    <dgm:pt modelId="{F06E24C3-ADD9-43D6-B101-59AD65CB5C00}" type="pres">
      <dgm:prSet presAssocID="{20D138A0-D2EB-4C15-9C9E-3A78AD149D6B}" presName="node" presStyleLbl="node1" presStyleIdx="6" presStyleCnt="10" custRadScaleRad="115914" custRadScaleInc="25471">
        <dgm:presLayoutVars>
          <dgm:bulletEnabled val="1"/>
        </dgm:presLayoutVars>
      </dgm:prSet>
      <dgm:spPr/>
    </dgm:pt>
    <dgm:pt modelId="{A79EECFE-CA55-4FD6-BC16-551C55315D8C}" type="pres">
      <dgm:prSet presAssocID="{F9AA4CB4-121B-43AE-A086-A9D01BBA2054}" presName="parTrans" presStyleLbl="bgSibTrans2D1" presStyleIdx="7" presStyleCnt="10"/>
      <dgm:spPr/>
    </dgm:pt>
    <dgm:pt modelId="{9BDD4ACB-4A99-41C6-88A5-A2B77F778E36}" type="pres">
      <dgm:prSet presAssocID="{2071EFCF-62B2-49EE-85CB-C7A1B899FE8B}" presName="node" presStyleLbl="node1" presStyleIdx="7" presStyleCnt="10" custScaleX="170032" custScaleY="102355" custRadScaleRad="112424" custRadScaleInc="7222">
        <dgm:presLayoutVars>
          <dgm:bulletEnabled val="1"/>
        </dgm:presLayoutVars>
      </dgm:prSet>
      <dgm:spPr/>
    </dgm:pt>
    <dgm:pt modelId="{8880F0B0-126B-4959-9FCB-7963058558BC}" type="pres">
      <dgm:prSet presAssocID="{F7E8DD5A-A9C0-4EE8-8F98-AC3C019506B3}" presName="parTrans" presStyleLbl="bgSibTrans2D1" presStyleIdx="8" presStyleCnt="10"/>
      <dgm:spPr/>
    </dgm:pt>
    <dgm:pt modelId="{70D1AA29-8EBB-4D91-9651-81E4E357E5E0}" type="pres">
      <dgm:prSet presAssocID="{5FC5BFBF-8B9E-40E2-918A-5B276F236B32}" presName="node" presStyleLbl="node1" presStyleIdx="8" presStyleCnt="10" custScaleX="139836" custRadScaleRad="128851" custRadScaleInc="-1809">
        <dgm:presLayoutVars>
          <dgm:bulletEnabled val="1"/>
        </dgm:presLayoutVars>
      </dgm:prSet>
      <dgm:spPr/>
    </dgm:pt>
    <dgm:pt modelId="{4474DBEF-BCB1-47F5-BD0C-2A3A89EDBD6F}" type="pres">
      <dgm:prSet presAssocID="{47527BB7-D047-4C66-A4F7-33F48803A968}" presName="parTrans" presStyleLbl="bgSibTrans2D1" presStyleIdx="9" presStyleCnt="10"/>
      <dgm:spPr/>
    </dgm:pt>
    <dgm:pt modelId="{B0E58DB6-8868-43A2-90AC-860D610436D9}" type="pres">
      <dgm:prSet presAssocID="{2513BCB1-B7B7-49F3-9121-586EE4A9EEF2}" presName="node" presStyleLbl="node1" presStyleIdx="9" presStyleCnt="10" custScaleX="175645" custRadScaleRad="128676" custRadScaleInc="-4052">
        <dgm:presLayoutVars>
          <dgm:bulletEnabled val="1"/>
        </dgm:presLayoutVars>
      </dgm:prSet>
      <dgm:spPr/>
    </dgm:pt>
  </dgm:ptLst>
  <dgm:cxnLst>
    <dgm:cxn modelId="{B3C88828-D0B4-4312-8C97-1671D3D78E2B}" srcId="{EC460052-84D8-4775-A88D-58BACD482FE7}" destId="{2071EFCF-62B2-49EE-85CB-C7A1B899FE8B}" srcOrd="7" destOrd="0" parTransId="{F9AA4CB4-121B-43AE-A086-A9D01BBA2054}" sibTransId="{A6A343A5-B58C-4778-8BAD-91CC12F1C785}"/>
    <dgm:cxn modelId="{5E01A42D-BCDD-4B7A-BA69-01383D35FAEF}" type="presOf" srcId="{2071EFCF-62B2-49EE-85CB-C7A1B899FE8B}" destId="{9BDD4ACB-4A99-41C6-88A5-A2B77F778E36}" srcOrd="0" destOrd="0" presId="urn:microsoft.com/office/officeart/2005/8/layout/radial4"/>
    <dgm:cxn modelId="{7BF52731-A899-4372-AC0F-220DC1FB1A8E}" type="presOf" srcId="{8FEE46F8-6DBB-4F8F-AE39-7F3A36290C28}" destId="{6B2001B4-231F-4AB4-B760-84C19561523F}" srcOrd="0" destOrd="0" presId="urn:microsoft.com/office/officeart/2005/8/layout/radial4"/>
    <dgm:cxn modelId="{3A9A8731-B3D3-4955-8249-8CE73C474503}" type="presOf" srcId="{2513BCB1-B7B7-49F3-9121-586EE4A9EEF2}" destId="{B0E58DB6-8868-43A2-90AC-860D610436D9}" srcOrd="0" destOrd="0" presId="urn:microsoft.com/office/officeart/2005/8/layout/radial4"/>
    <dgm:cxn modelId="{CEE2233A-D868-41AB-B6D0-398BB55AA649}" type="presOf" srcId="{9E073A98-ADF7-489E-B244-9C4CDB97B6F5}" destId="{B13C904B-204C-45E3-B6FD-AFBA030992E0}" srcOrd="0" destOrd="0" presId="urn:microsoft.com/office/officeart/2005/8/layout/radial4"/>
    <dgm:cxn modelId="{D77EC53C-3C92-4D03-A001-0F2A6A5B2E9F}" type="presOf" srcId="{F7E8DD5A-A9C0-4EE8-8F98-AC3C019506B3}" destId="{8880F0B0-126B-4959-9FCB-7963058558BC}" srcOrd="0" destOrd="0" presId="urn:microsoft.com/office/officeart/2005/8/layout/radial4"/>
    <dgm:cxn modelId="{A3E0BD5E-480D-42BA-8F9F-6A3ADF609672}" srcId="{EC460052-84D8-4775-A88D-58BACD482FE7}" destId="{2513BCB1-B7B7-49F3-9121-586EE4A9EEF2}" srcOrd="9" destOrd="0" parTransId="{47527BB7-D047-4C66-A4F7-33F48803A968}" sibTransId="{7EA48DD7-662C-4A4D-9764-D183BB3043B9}"/>
    <dgm:cxn modelId="{A372D149-1837-4EAA-B6F3-5811464B3BB3}" srcId="{EC460052-84D8-4775-A88D-58BACD482FE7}" destId="{20D138A0-D2EB-4C15-9C9E-3A78AD149D6B}" srcOrd="6" destOrd="0" parTransId="{02A2EEA9-935B-4762-BE49-6D83D19CB461}" sibTransId="{31D9314C-9793-43FD-B44A-B14520151E23}"/>
    <dgm:cxn modelId="{DC915B4C-8F12-43EC-849D-1A5CCF3E3932}" srcId="{EC460052-84D8-4775-A88D-58BACD482FE7}" destId="{C7C1319A-1AF1-4C06-A914-E98F64A38C24}" srcOrd="2" destOrd="0" parTransId="{D81D9AB5-CDE3-4EDB-802B-1638BB5E5AC5}" sibTransId="{5CA5F79F-75CF-4F8D-8007-9D9B939396F1}"/>
    <dgm:cxn modelId="{CC1B2852-FE22-4D3F-BCE5-D88C914740CA}" type="presOf" srcId="{E3DBF5AB-D19F-46E0-B3C8-D243AC546278}" destId="{90924491-A12C-4B7F-957F-E0F64202844E}" srcOrd="0" destOrd="0" presId="urn:microsoft.com/office/officeart/2005/8/layout/radial4"/>
    <dgm:cxn modelId="{514CD97B-9DA0-4CD2-BCEB-F89D83E729D4}" srcId="{EC460052-84D8-4775-A88D-58BACD482FE7}" destId="{5FC5BFBF-8B9E-40E2-918A-5B276F236B32}" srcOrd="8" destOrd="0" parTransId="{F7E8DD5A-A9C0-4EE8-8F98-AC3C019506B3}" sibTransId="{69F71647-C86C-4FB6-B211-E024A51A7DA1}"/>
    <dgm:cxn modelId="{1D73F17C-E975-4EAC-BE38-1B8BC16EFE20}" type="presOf" srcId="{BC8486B6-62F7-4E00-844E-DFBB0F0E2854}" destId="{F3B6AED3-8FA6-496D-9A45-1F036E353237}" srcOrd="0" destOrd="0" presId="urn:microsoft.com/office/officeart/2005/8/layout/radial4"/>
    <dgm:cxn modelId="{F7A63B93-945A-4EE6-A16B-7A19104AD58D}" type="presOf" srcId="{BD5C42AD-0E34-491B-8C24-CA5857568EA7}" destId="{431121C9-D824-405A-A7B7-02FC4187794B}" srcOrd="0" destOrd="0" presId="urn:microsoft.com/office/officeart/2005/8/layout/radial4"/>
    <dgm:cxn modelId="{C1515E93-32DD-4C4A-93FF-04C8E5CDC8C0}" type="presOf" srcId="{47527BB7-D047-4C66-A4F7-33F48803A968}" destId="{4474DBEF-BCB1-47F5-BD0C-2A3A89EDBD6F}" srcOrd="0" destOrd="0" presId="urn:microsoft.com/office/officeart/2005/8/layout/radial4"/>
    <dgm:cxn modelId="{97BF5197-2438-48F8-870D-8FF40595D71F}" type="presOf" srcId="{20D138A0-D2EB-4C15-9C9E-3A78AD149D6B}" destId="{F06E24C3-ADD9-43D6-B101-59AD65CB5C00}" srcOrd="0" destOrd="0" presId="urn:microsoft.com/office/officeart/2005/8/layout/radial4"/>
    <dgm:cxn modelId="{6AEFA5A4-03D6-4E98-A1AD-A45F873E3D53}" srcId="{EC460052-84D8-4775-A88D-58BACD482FE7}" destId="{487FD5FF-C26D-413F-8F82-7CA1EE9D3049}" srcOrd="5" destOrd="0" parTransId="{27EAD555-0682-4CAB-899A-91368A7CD93D}" sibTransId="{751AEFB9-1325-44EE-9524-10B2FC5686B2}"/>
    <dgm:cxn modelId="{3F9F48A5-C4F7-4978-AFC8-89E4119D5221}" type="presOf" srcId="{F9AA4CB4-121B-43AE-A086-A9D01BBA2054}" destId="{A79EECFE-CA55-4FD6-BC16-551C55315D8C}" srcOrd="0" destOrd="0" presId="urn:microsoft.com/office/officeart/2005/8/layout/radial4"/>
    <dgm:cxn modelId="{DE347FAE-8574-40BB-A69F-AB74896BB416}" srcId="{EC460052-84D8-4775-A88D-58BACD482FE7}" destId="{0DFACD19-510D-4436-81A4-7EBD7FDA7A65}" srcOrd="3" destOrd="0" parTransId="{BC8486B6-62F7-4E00-844E-DFBB0F0E2854}" sibTransId="{4118C139-10D7-472F-9185-6C142F1991EE}"/>
    <dgm:cxn modelId="{B17DA3B3-F651-4349-BEDB-76305875E60C}" srcId="{CAE6C1B1-F03E-4F02-97C7-92C9FE70C471}" destId="{EC460052-84D8-4775-A88D-58BACD482FE7}" srcOrd="0" destOrd="0" parTransId="{7C4EA290-8C26-479B-8108-7F44CE8C8A8D}" sibTransId="{D3B9E30F-8427-4DFC-813D-338D12E3E1D7}"/>
    <dgm:cxn modelId="{759FC3B5-A627-4F14-BF60-7E055987D2EB}" srcId="{EC460052-84D8-4775-A88D-58BACD482FE7}" destId="{E3DBF5AB-D19F-46E0-B3C8-D243AC546278}" srcOrd="1" destOrd="0" parTransId="{8FEE46F8-6DBB-4F8F-AE39-7F3A36290C28}" sibTransId="{5AA859B8-436A-4C8D-9407-C9EC5BAB940C}"/>
    <dgm:cxn modelId="{E37638C0-3F48-4D50-B2A8-F8B4231E896E}" type="presOf" srcId="{27EAD555-0682-4CAB-899A-91368A7CD93D}" destId="{85972144-17D5-4F13-8872-56020C663252}" srcOrd="0" destOrd="0" presId="urn:microsoft.com/office/officeart/2005/8/layout/radial4"/>
    <dgm:cxn modelId="{269F0FCD-CBB1-411A-8A9C-98627BE3A427}" type="presOf" srcId="{0DFACD19-510D-4436-81A4-7EBD7FDA7A65}" destId="{4F5747FB-7846-47AA-931D-0A039764E7D6}" srcOrd="0" destOrd="0" presId="urn:microsoft.com/office/officeart/2005/8/layout/radial4"/>
    <dgm:cxn modelId="{FC587ECD-96ED-4C2F-9397-985317B7D61C}" srcId="{EC460052-84D8-4775-A88D-58BACD482FE7}" destId="{BD5C42AD-0E34-491B-8C24-CA5857568EA7}" srcOrd="4" destOrd="0" parTransId="{F05E6518-F09D-4DD1-B7D1-612B480B9FF4}" sibTransId="{56E13570-F5F8-4161-9284-29927ED03BD3}"/>
    <dgm:cxn modelId="{ECF98ED8-975B-497D-86E9-14427B51D26B}" type="presOf" srcId="{CAE6C1B1-F03E-4F02-97C7-92C9FE70C471}" destId="{FEF7AEB0-401E-47E4-9E1F-FE74581F93A2}" srcOrd="0" destOrd="0" presId="urn:microsoft.com/office/officeart/2005/8/layout/radial4"/>
    <dgm:cxn modelId="{D64917DB-14AC-441D-B5D7-6D2C0408E7B3}" type="presOf" srcId="{5FC5BFBF-8B9E-40E2-918A-5B276F236B32}" destId="{70D1AA29-8EBB-4D91-9651-81E4E357E5E0}" srcOrd="0" destOrd="0" presId="urn:microsoft.com/office/officeart/2005/8/layout/radial4"/>
    <dgm:cxn modelId="{52ACFEDF-4216-4FFE-8DBA-B4CE7F5DDC0F}" type="presOf" srcId="{D81D9AB5-CDE3-4EDB-802B-1638BB5E5AC5}" destId="{379789B1-3F2C-4598-83C1-CCA99CE444A7}" srcOrd="0" destOrd="0" presId="urn:microsoft.com/office/officeart/2005/8/layout/radial4"/>
    <dgm:cxn modelId="{4FE906E2-BF50-4533-8450-8AF7A32A2437}" type="presOf" srcId="{02A2EEA9-935B-4762-BE49-6D83D19CB461}" destId="{D19307A8-D9A9-4B8D-AFD3-BD9562E47D84}" srcOrd="0" destOrd="0" presId="urn:microsoft.com/office/officeart/2005/8/layout/radial4"/>
    <dgm:cxn modelId="{D9F0C2E4-0D52-4109-AA79-67CD149A79FD}" type="presOf" srcId="{EC460052-84D8-4775-A88D-58BACD482FE7}" destId="{0BD16E9C-1CF4-4E5A-934A-1DBC4C16AB5F}" srcOrd="0" destOrd="0" presId="urn:microsoft.com/office/officeart/2005/8/layout/radial4"/>
    <dgm:cxn modelId="{13E087E8-FD90-41DF-9A90-F3D26709EFFC}" type="presOf" srcId="{F05E6518-F09D-4DD1-B7D1-612B480B9FF4}" destId="{C7207CC6-3A42-4710-84C7-85E1E5B1D81A}" srcOrd="0" destOrd="0" presId="urn:microsoft.com/office/officeart/2005/8/layout/radial4"/>
    <dgm:cxn modelId="{564672EE-ED18-4316-A5C4-BB2AA5087871}" type="presOf" srcId="{5A81AC54-B45F-4F97-B262-9C9AA8A62ED1}" destId="{77AADC7B-C505-48AF-805A-2B7447A89FA0}" srcOrd="0" destOrd="0" presId="urn:microsoft.com/office/officeart/2005/8/layout/radial4"/>
    <dgm:cxn modelId="{218431F2-2E8A-42AD-ACFE-C629EE376DB0}" srcId="{EC460052-84D8-4775-A88D-58BACD482FE7}" destId="{9E073A98-ADF7-489E-B244-9C4CDB97B6F5}" srcOrd="0" destOrd="0" parTransId="{5A81AC54-B45F-4F97-B262-9C9AA8A62ED1}" sibTransId="{244C72B3-811E-4C51-BE47-F9789C81F923}"/>
    <dgm:cxn modelId="{688416F6-23BF-448B-A988-E72105402650}" type="presOf" srcId="{C7C1319A-1AF1-4C06-A914-E98F64A38C24}" destId="{A071360E-F75F-4B2D-B43D-71D0E8901A60}" srcOrd="0" destOrd="0" presId="urn:microsoft.com/office/officeart/2005/8/layout/radial4"/>
    <dgm:cxn modelId="{AE5DEDFD-8C9D-48F9-AEF1-930A54EC9AE2}" type="presOf" srcId="{487FD5FF-C26D-413F-8F82-7CA1EE9D3049}" destId="{5098AD04-76F0-4B87-95D8-8FAE7EB0CC63}" srcOrd="0" destOrd="0" presId="urn:microsoft.com/office/officeart/2005/8/layout/radial4"/>
    <dgm:cxn modelId="{0CE66B2C-5F91-436F-8E6A-B3AA367E5878}" type="presParOf" srcId="{FEF7AEB0-401E-47E4-9E1F-FE74581F93A2}" destId="{0BD16E9C-1CF4-4E5A-934A-1DBC4C16AB5F}" srcOrd="0" destOrd="0" presId="urn:microsoft.com/office/officeart/2005/8/layout/radial4"/>
    <dgm:cxn modelId="{BDFB1924-2752-440A-B5CC-DDB931915BAF}" type="presParOf" srcId="{FEF7AEB0-401E-47E4-9E1F-FE74581F93A2}" destId="{77AADC7B-C505-48AF-805A-2B7447A89FA0}" srcOrd="1" destOrd="0" presId="urn:microsoft.com/office/officeart/2005/8/layout/radial4"/>
    <dgm:cxn modelId="{23616EE4-DD5C-43E9-A650-DE7A023F330D}" type="presParOf" srcId="{FEF7AEB0-401E-47E4-9E1F-FE74581F93A2}" destId="{B13C904B-204C-45E3-B6FD-AFBA030992E0}" srcOrd="2" destOrd="0" presId="urn:microsoft.com/office/officeart/2005/8/layout/radial4"/>
    <dgm:cxn modelId="{2E647D4B-F5CF-46B4-8710-7D2A6EB68511}" type="presParOf" srcId="{FEF7AEB0-401E-47E4-9E1F-FE74581F93A2}" destId="{6B2001B4-231F-4AB4-B760-84C19561523F}" srcOrd="3" destOrd="0" presId="urn:microsoft.com/office/officeart/2005/8/layout/radial4"/>
    <dgm:cxn modelId="{E42FE885-FFC3-4963-BE67-FD05B93485CF}" type="presParOf" srcId="{FEF7AEB0-401E-47E4-9E1F-FE74581F93A2}" destId="{90924491-A12C-4B7F-957F-E0F64202844E}" srcOrd="4" destOrd="0" presId="urn:microsoft.com/office/officeart/2005/8/layout/radial4"/>
    <dgm:cxn modelId="{47F07F1A-2F72-49C0-AC86-58E9C774348C}" type="presParOf" srcId="{FEF7AEB0-401E-47E4-9E1F-FE74581F93A2}" destId="{379789B1-3F2C-4598-83C1-CCA99CE444A7}" srcOrd="5" destOrd="0" presId="urn:microsoft.com/office/officeart/2005/8/layout/radial4"/>
    <dgm:cxn modelId="{00A27E22-3ACD-4FE7-8829-A92973A66311}" type="presParOf" srcId="{FEF7AEB0-401E-47E4-9E1F-FE74581F93A2}" destId="{A071360E-F75F-4B2D-B43D-71D0E8901A60}" srcOrd="6" destOrd="0" presId="urn:microsoft.com/office/officeart/2005/8/layout/radial4"/>
    <dgm:cxn modelId="{56889E61-F74F-4B54-9787-43FAF0AD0A84}" type="presParOf" srcId="{FEF7AEB0-401E-47E4-9E1F-FE74581F93A2}" destId="{F3B6AED3-8FA6-496D-9A45-1F036E353237}" srcOrd="7" destOrd="0" presId="urn:microsoft.com/office/officeart/2005/8/layout/radial4"/>
    <dgm:cxn modelId="{5C2D98DF-D317-4E26-95E9-6E2F46473D42}" type="presParOf" srcId="{FEF7AEB0-401E-47E4-9E1F-FE74581F93A2}" destId="{4F5747FB-7846-47AA-931D-0A039764E7D6}" srcOrd="8" destOrd="0" presId="urn:microsoft.com/office/officeart/2005/8/layout/radial4"/>
    <dgm:cxn modelId="{41BC81AD-F688-43D2-9704-1776E446B387}" type="presParOf" srcId="{FEF7AEB0-401E-47E4-9E1F-FE74581F93A2}" destId="{C7207CC6-3A42-4710-84C7-85E1E5B1D81A}" srcOrd="9" destOrd="0" presId="urn:microsoft.com/office/officeart/2005/8/layout/radial4"/>
    <dgm:cxn modelId="{FCD9F735-8F89-472A-89EB-888A56D4BCC7}" type="presParOf" srcId="{FEF7AEB0-401E-47E4-9E1F-FE74581F93A2}" destId="{431121C9-D824-405A-A7B7-02FC4187794B}" srcOrd="10" destOrd="0" presId="urn:microsoft.com/office/officeart/2005/8/layout/radial4"/>
    <dgm:cxn modelId="{CFC73B4E-111F-4BF0-A744-EF4A8418A830}" type="presParOf" srcId="{FEF7AEB0-401E-47E4-9E1F-FE74581F93A2}" destId="{85972144-17D5-4F13-8872-56020C663252}" srcOrd="11" destOrd="0" presId="urn:microsoft.com/office/officeart/2005/8/layout/radial4"/>
    <dgm:cxn modelId="{04411BC7-9F88-4F30-90AE-C8A3CDC577D6}" type="presParOf" srcId="{FEF7AEB0-401E-47E4-9E1F-FE74581F93A2}" destId="{5098AD04-76F0-4B87-95D8-8FAE7EB0CC63}" srcOrd="12" destOrd="0" presId="urn:microsoft.com/office/officeart/2005/8/layout/radial4"/>
    <dgm:cxn modelId="{76DDB849-5FA5-43C4-8F2A-0C075737ED8B}" type="presParOf" srcId="{FEF7AEB0-401E-47E4-9E1F-FE74581F93A2}" destId="{D19307A8-D9A9-4B8D-AFD3-BD9562E47D84}" srcOrd="13" destOrd="0" presId="urn:microsoft.com/office/officeart/2005/8/layout/radial4"/>
    <dgm:cxn modelId="{62B23F7C-7117-45C8-88BA-BC93B2E0A794}" type="presParOf" srcId="{FEF7AEB0-401E-47E4-9E1F-FE74581F93A2}" destId="{F06E24C3-ADD9-43D6-B101-59AD65CB5C00}" srcOrd="14" destOrd="0" presId="urn:microsoft.com/office/officeart/2005/8/layout/radial4"/>
    <dgm:cxn modelId="{004994A3-36EA-4005-BFB7-31274DC56F8E}" type="presParOf" srcId="{FEF7AEB0-401E-47E4-9E1F-FE74581F93A2}" destId="{A79EECFE-CA55-4FD6-BC16-551C55315D8C}" srcOrd="15" destOrd="0" presId="urn:microsoft.com/office/officeart/2005/8/layout/radial4"/>
    <dgm:cxn modelId="{4A7CF490-3A3A-4E14-A75C-45828C5E59BD}" type="presParOf" srcId="{FEF7AEB0-401E-47E4-9E1F-FE74581F93A2}" destId="{9BDD4ACB-4A99-41C6-88A5-A2B77F778E36}" srcOrd="16" destOrd="0" presId="urn:microsoft.com/office/officeart/2005/8/layout/radial4"/>
    <dgm:cxn modelId="{EC29FBEF-CE98-45F9-B5F4-86A165ADE732}" type="presParOf" srcId="{FEF7AEB0-401E-47E4-9E1F-FE74581F93A2}" destId="{8880F0B0-126B-4959-9FCB-7963058558BC}" srcOrd="17" destOrd="0" presId="urn:microsoft.com/office/officeart/2005/8/layout/radial4"/>
    <dgm:cxn modelId="{47AC1C14-2980-4CAC-A7A9-2FD80AF1C24C}" type="presParOf" srcId="{FEF7AEB0-401E-47E4-9E1F-FE74581F93A2}" destId="{70D1AA29-8EBB-4D91-9651-81E4E357E5E0}" srcOrd="18" destOrd="0" presId="urn:microsoft.com/office/officeart/2005/8/layout/radial4"/>
    <dgm:cxn modelId="{007C825C-C7CD-4E12-9251-65D8F475EAA8}" type="presParOf" srcId="{FEF7AEB0-401E-47E4-9E1F-FE74581F93A2}" destId="{4474DBEF-BCB1-47F5-BD0C-2A3A89EDBD6F}" srcOrd="19" destOrd="0" presId="urn:microsoft.com/office/officeart/2005/8/layout/radial4"/>
    <dgm:cxn modelId="{455F794B-2606-45DE-9119-729C5AF4225A}" type="presParOf" srcId="{FEF7AEB0-401E-47E4-9E1F-FE74581F93A2}" destId="{B0E58DB6-8868-43A2-90AC-860D610436D9}" srcOrd="20" destOrd="0" presId="urn:microsoft.com/office/officeart/2005/8/layout/radial4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693E04-5665-42A1-8571-066D39F68F92}" type="doc">
      <dgm:prSet loTypeId="urn:microsoft.com/office/officeart/2005/8/layout/lProcess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960FB49F-38F3-461B-B6B6-0B3E07DECDDE}">
      <dgm:prSet phldrT="[Texto]"/>
      <dgm:spPr/>
      <dgm:t>
        <a:bodyPr/>
        <a:lstStyle/>
        <a:p>
          <a:pPr>
            <a:buNone/>
          </a:pPr>
          <a:r>
            <a:rPr lang="es-MX" b="1" u="none" dirty="0">
              <a:latin typeface="Franklin Gothic Medium"/>
            </a:rPr>
            <a:t>Calidad</a:t>
          </a:r>
          <a:endParaRPr lang="es-MX" dirty="0">
            <a:latin typeface="Franklin Gothic Medium"/>
          </a:endParaRPr>
        </a:p>
      </dgm:t>
    </dgm:pt>
    <dgm:pt modelId="{FFD0341A-31D1-49FE-B20D-C9A8E5DB6969}" type="parTrans" cxnId="{2624ED5E-51F0-4ECD-9BF9-C453E8EB102D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A156CDBE-D5BF-4EAA-A4F0-86A0C994F47D}" type="sibTrans" cxnId="{2624ED5E-51F0-4ECD-9BF9-C453E8EB102D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31C508A1-E40A-434C-8486-A3272211E6D2}">
      <dgm:prSet/>
      <dgm:spPr/>
      <dgm:t>
        <a:bodyPr/>
        <a:lstStyle/>
        <a:p>
          <a:r>
            <a:rPr lang="es-MX" b="1" u="none" dirty="0">
              <a:latin typeface="Franklin Gothic Medium"/>
            </a:rPr>
            <a:t>Confidencialidad</a:t>
          </a:r>
        </a:p>
      </dgm:t>
    </dgm:pt>
    <dgm:pt modelId="{6D4FE55A-5487-4DF0-81D0-4569AD8F7841}" type="parTrans" cxnId="{5230AFA2-2DE0-4DBC-8194-4D58D45BD29C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A3B5FC97-B89D-40E4-A417-FF22CC15E301}" type="sibTrans" cxnId="{5230AFA2-2DE0-4DBC-8194-4D58D45BD29C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D48A3815-CAE0-41A6-BEAE-4797068ACD0D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b="1" u="none" dirty="0">
              <a:latin typeface="Franklin Gothic Medium"/>
            </a:rPr>
            <a:t>Consentimiento</a:t>
          </a:r>
        </a:p>
      </dgm:t>
    </dgm:pt>
    <dgm:pt modelId="{8996A7A5-6133-4572-9A9E-0B742D84C556}" type="parTrans" cxnId="{294643D2-E275-4588-B51A-AEA9D0B801EC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E186C188-B91B-4BC4-AB36-1F93FD479C8D}" type="sibTrans" cxnId="{294643D2-E275-4588-B51A-AEA9D0B801EC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E7400D3E-31EF-4A37-8D36-7015B5795E36}">
      <dgm:prSet/>
      <dgm:spPr/>
      <dgm:t>
        <a:bodyPr/>
        <a:lstStyle/>
        <a:p>
          <a:pPr rtl="0"/>
          <a:r>
            <a:rPr lang="es-MX" b="1" dirty="0">
              <a:latin typeface="Franklin Gothic Medium"/>
            </a:rPr>
            <a:t>Finalidad </a:t>
          </a:r>
        </a:p>
      </dgm:t>
    </dgm:pt>
    <dgm:pt modelId="{4CC9D6A6-DFF8-41E2-AB77-8D2B7746F11A}" type="parTrans" cxnId="{E0161301-B6E0-4F29-B70E-9DCC259FB415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BC931BF2-7D39-4012-A1A0-1F824DCA6986}" type="sibTrans" cxnId="{E0161301-B6E0-4F29-B70E-9DCC259FB415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3660D074-8174-47B3-8F83-FCCE082385EB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b="1" dirty="0">
              <a:latin typeface="Franklin Gothic Medium"/>
            </a:rPr>
            <a:t>Información</a:t>
          </a:r>
        </a:p>
      </dgm:t>
    </dgm:pt>
    <dgm:pt modelId="{FD72C488-2391-4777-93DC-40FB9121E116}" type="parTrans" cxnId="{208743FA-6DD6-46B7-89E2-C8BCA0526E44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ACFBA8A2-ABD8-4352-89E4-594ADC4E09B9}" type="sibTrans" cxnId="{208743FA-6DD6-46B7-89E2-C8BCA0526E44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B63A7AF4-C7B4-4570-9C85-0F0013194353}">
      <dgm:prSet phldrT="[Texto]" custT="1"/>
      <dgm:spPr>
        <a:solidFill>
          <a:srgbClr val="B11764"/>
        </a:solidFill>
      </dgm:spPr>
      <dgm:t>
        <a:bodyPr/>
        <a:lstStyle/>
        <a:p>
          <a:pPr>
            <a:buNone/>
          </a:pPr>
          <a:r>
            <a:rPr lang="es-MX" sz="1700" b="0" dirty="0">
              <a:latin typeface="Franklin Gothic Medium"/>
            </a:rPr>
            <a:t>Los DP deben ser ciertos, adecuados, pertinentes y proporcionales, no excesivos, en relación con el ámbito y la finalidad para la que fueron recabados.</a:t>
          </a:r>
        </a:p>
      </dgm:t>
    </dgm:pt>
    <dgm:pt modelId="{4B9A63B3-A843-4CBB-8615-73C05CA2DF91}" type="parTrans" cxnId="{DE2623E2-2772-4D83-83F2-7216316B4E2E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EF77CD9B-7CAB-4581-BBFB-2AC9A59BFEF9}" type="sibTrans" cxnId="{DE2623E2-2772-4D83-83F2-7216316B4E2E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3B584581-8C15-4711-8629-DA346242BE84}">
      <dgm:prSet custT="1"/>
      <dgm:spPr>
        <a:solidFill>
          <a:srgbClr val="B11764"/>
        </a:solidFill>
      </dgm:spPr>
      <dgm:t>
        <a:bodyPr/>
        <a:lstStyle/>
        <a:p>
          <a:pPr rtl="0"/>
          <a:r>
            <a:rPr lang="es-MX" sz="1700" b="0" u="none" dirty="0">
              <a:latin typeface="Franklin Gothic Medium"/>
            </a:rPr>
            <a:t> Solo el titular, el Responsable y el usuario puedan acceder a los DP, para cumplir con las finalidades del tratamiento. Se deberá garantizar la secrecía y la no difusión de los mismos. </a:t>
          </a:r>
        </a:p>
      </dgm:t>
    </dgm:pt>
    <dgm:pt modelId="{7FA46893-35A0-4DD2-8221-C7079DDD8B30}" type="parTrans" cxnId="{43A3D3AC-454B-41B3-A50A-5C7F5E606F6A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5C94BE77-4BF4-4150-BC60-BFAE7E3A0D4C}" type="sibTrans" cxnId="{43A3D3AC-454B-41B3-A50A-5C7F5E606F6A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C2DBEEFF-D49A-4AAB-8973-72D3236A13D5}">
      <dgm:prSet custT="1"/>
      <dgm:spPr>
        <a:solidFill>
          <a:srgbClr val="B11764"/>
        </a:solidFill>
      </dgm:spPr>
      <dgm:t>
        <a:bodyPr/>
        <a:lstStyle/>
        <a:p>
          <a:r>
            <a:rPr lang="es-MX" sz="1700" b="0" u="none" dirty="0">
              <a:latin typeface="Franklin Gothic Medium"/>
            </a:rPr>
            <a:t>Manifestación de la voluntad libre, específica e informada del titular de los DP para su tratamiento;</a:t>
          </a:r>
        </a:p>
      </dgm:t>
    </dgm:pt>
    <dgm:pt modelId="{1978361D-1C60-40B7-8548-74E02EBB8DBA}" type="parTrans" cxnId="{9808B885-A47D-486B-A5E8-B83CBD9CE773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4AA9097D-A717-4834-8EE3-B21789194B4E}" type="sibTrans" cxnId="{9808B885-A47D-486B-A5E8-B83CBD9CE773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DB4F3E17-4C28-4004-9939-9DFDDC03FBA5}">
      <dgm:prSet custT="1"/>
      <dgm:spPr>
        <a:solidFill>
          <a:srgbClr val="B11764"/>
        </a:solidFill>
      </dgm:spPr>
      <dgm:t>
        <a:bodyPr/>
        <a:lstStyle/>
        <a:p>
          <a:r>
            <a:rPr lang="es-MX" sz="1700" b="0" dirty="0">
              <a:latin typeface="Franklin Gothic Medium"/>
            </a:rPr>
            <a:t>Los DP recabados y tratados tendrán fines determinados, explícitos y legítimos y no podrán ser tratados ulteriormente con fines distintos para los que fueron recabados</a:t>
          </a:r>
        </a:p>
      </dgm:t>
    </dgm:pt>
    <dgm:pt modelId="{D7278028-6A8A-4F5E-A3D1-0F19479A936C}" type="parTrans" cxnId="{19ADE551-D294-44EB-9E2D-E86F13579008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632AB039-5A89-4DA9-895C-A6E2F68E08B0}" type="sibTrans" cxnId="{19ADE551-D294-44EB-9E2D-E86F13579008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0571A34E-0577-4A44-81FA-CFB1CF9946A3}">
      <dgm:prSet custT="1"/>
      <dgm:spPr>
        <a:solidFill>
          <a:srgbClr val="B11764"/>
        </a:solidFill>
      </dgm:spPr>
      <dgm:t>
        <a:bodyPr/>
        <a:lstStyle/>
        <a:p>
          <a:pPr rtl="0"/>
          <a:r>
            <a:rPr lang="es-MX" sz="1700" b="0" dirty="0">
              <a:latin typeface="Franklin Gothic Medium"/>
            </a:rPr>
            <a:t> El Responsable deberá informar al titular de los DP sobre las características principales del tratamiento, la finalidad y cualquier cambio del estado relacionados con sus datos personales. </a:t>
          </a:r>
        </a:p>
      </dgm:t>
    </dgm:pt>
    <dgm:pt modelId="{AC61C900-1905-4C85-995B-E871579114B8}" type="parTrans" cxnId="{5A55DF38-E396-48E5-94E9-7E6FDB8C1455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A5E3E002-3865-48CF-AC66-525F00F97BD9}" type="sibTrans" cxnId="{5A55DF38-E396-48E5-94E9-7E6FDB8C1455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  <a:latin typeface="Franklin Gothic Medium" panose="020B0603020102020204" pitchFamily="34" charset="0"/>
          </a:endParaRPr>
        </a:p>
      </dgm:t>
    </dgm:pt>
    <dgm:pt modelId="{D02BECF6-67DA-4F85-B1CF-1E805D050195}" type="pres">
      <dgm:prSet presAssocID="{6D693E04-5665-42A1-8571-066D39F68F92}" presName="theList" presStyleCnt="0">
        <dgm:presLayoutVars>
          <dgm:dir/>
          <dgm:animLvl val="lvl"/>
          <dgm:resizeHandles val="exact"/>
        </dgm:presLayoutVars>
      </dgm:prSet>
      <dgm:spPr/>
    </dgm:pt>
    <dgm:pt modelId="{10EDA450-B9CF-4603-AEF4-1B8E2712D47C}" type="pres">
      <dgm:prSet presAssocID="{960FB49F-38F3-461B-B6B6-0B3E07DECDDE}" presName="compNode" presStyleCnt="0"/>
      <dgm:spPr/>
    </dgm:pt>
    <dgm:pt modelId="{48D2A15B-AE06-45FC-88B6-B1F1D556395B}" type="pres">
      <dgm:prSet presAssocID="{960FB49F-38F3-461B-B6B6-0B3E07DECDDE}" presName="aNode" presStyleLbl="bgShp" presStyleIdx="0" presStyleCnt="5"/>
      <dgm:spPr/>
    </dgm:pt>
    <dgm:pt modelId="{85FFF97E-809A-40E5-9EE5-211890B53A75}" type="pres">
      <dgm:prSet presAssocID="{960FB49F-38F3-461B-B6B6-0B3E07DECDDE}" presName="textNode" presStyleLbl="bgShp" presStyleIdx="0" presStyleCnt="5"/>
      <dgm:spPr/>
    </dgm:pt>
    <dgm:pt modelId="{36298F30-9878-4BA7-A9AF-B941FC4FA930}" type="pres">
      <dgm:prSet presAssocID="{960FB49F-38F3-461B-B6B6-0B3E07DECDDE}" presName="compChildNode" presStyleCnt="0"/>
      <dgm:spPr/>
    </dgm:pt>
    <dgm:pt modelId="{278F8125-C756-43A8-AB70-FB8E098B1E03}" type="pres">
      <dgm:prSet presAssocID="{960FB49F-38F3-461B-B6B6-0B3E07DECDDE}" presName="theInnerList" presStyleCnt="0"/>
      <dgm:spPr/>
    </dgm:pt>
    <dgm:pt modelId="{AEE53000-35DF-4B6D-AF6C-FD0826C1D4E9}" type="pres">
      <dgm:prSet presAssocID="{B63A7AF4-C7B4-4570-9C85-0F0013194353}" presName="childNode" presStyleLbl="node1" presStyleIdx="0" presStyleCnt="5" custScaleX="119016" custScaleY="107539">
        <dgm:presLayoutVars>
          <dgm:bulletEnabled val="1"/>
        </dgm:presLayoutVars>
      </dgm:prSet>
      <dgm:spPr/>
    </dgm:pt>
    <dgm:pt modelId="{FF953C6A-2ED7-4E61-8CAB-859BA66762B4}" type="pres">
      <dgm:prSet presAssocID="{960FB49F-38F3-461B-B6B6-0B3E07DECDDE}" presName="aSpace" presStyleCnt="0"/>
      <dgm:spPr/>
    </dgm:pt>
    <dgm:pt modelId="{79038AF8-92F9-4C22-9288-0C70156A2D8A}" type="pres">
      <dgm:prSet presAssocID="{31C508A1-E40A-434C-8486-A3272211E6D2}" presName="compNode" presStyleCnt="0"/>
      <dgm:spPr/>
    </dgm:pt>
    <dgm:pt modelId="{C79688AF-4742-41A2-AE40-8AA901A69B3B}" type="pres">
      <dgm:prSet presAssocID="{31C508A1-E40A-434C-8486-A3272211E6D2}" presName="aNode" presStyleLbl="bgShp" presStyleIdx="1" presStyleCnt="5"/>
      <dgm:spPr/>
    </dgm:pt>
    <dgm:pt modelId="{5FDC639B-0054-4047-8F29-79F3D8A8207A}" type="pres">
      <dgm:prSet presAssocID="{31C508A1-E40A-434C-8486-A3272211E6D2}" presName="textNode" presStyleLbl="bgShp" presStyleIdx="1" presStyleCnt="5"/>
      <dgm:spPr/>
    </dgm:pt>
    <dgm:pt modelId="{05E26B9A-D9C2-4B67-9A9D-7B7399EE372B}" type="pres">
      <dgm:prSet presAssocID="{31C508A1-E40A-434C-8486-A3272211E6D2}" presName="compChildNode" presStyleCnt="0"/>
      <dgm:spPr/>
    </dgm:pt>
    <dgm:pt modelId="{0210AD23-0E8C-4CC0-948F-02F1FF2CC3C7}" type="pres">
      <dgm:prSet presAssocID="{31C508A1-E40A-434C-8486-A3272211E6D2}" presName="theInnerList" presStyleCnt="0"/>
      <dgm:spPr/>
    </dgm:pt>
    <dgm:pt modelId="{F0F3A5FD-DDE1-497B-9CC2-859F6550CAC9}" type="pres">
      <dgm:prSet presAssocID="{3B584581-8C15-4711-8629-DA346242BE84}" presName="childNode" presStyleLbl="node1" presStyleIdx="1" presStyleCnt="5" custScaleX="119016" custScaleY="107539">
        <dgm:presLayoutVars>
          <dgm:bulletEnabled val="1"/>
        </dgm:presLayoutVars>
      </dgm:prSet>
      <dgm:spPr/>
    </dgm:pt>
    <dgm:pt modelId="{A0BCBF9B-1F3B-4481-8ECA-3C12095A49ED}" type="pres">
      <dgm:prSet presAssocID="{31C508A1-E40A-434C-8486-A3272211E6D2}" presName="aSpace" presStyleCnt="0"/>
      <dgm:spPr/>
    </dgm:pt>
    <dgm:pt modelId="{8F694F81-D2A7-4BB1-8ED0-F080DF9F2596}" type="pres">
      <dgm:prSet presAssocID="{D48A3815-CAE0-41A6-BEAE-4797068ACD0D}" presName="compNode" presStyleCnt="0"/>
      <dgm:spPr/>
    </dgm:pt>
    <dgm:pt modelId="{6DFE8F41-3BC2-492D-A88E-16889744A616}" type="pres">
      <dgm:prSet presAssocID="{D48A3815-CAE0-41A6-BEAE-4797068ACD0D}" presName="aNode" presStyleLbl="bgShp" presStyleIdx="2" presStyleCnt="5" custLinFactNeighborY="231"/>
      <dgm:spPr/>
    </dgm:pt>
    <dgm:pt modelId="{044F792F-DD6B-4D06-B004-9866C0B6B0C6}" type="pres">
      <dgm:prSet presAssocID="{D48A3815-CAE0-41A6-BEAE-4797068ACD0D}" presName="textNode" presStyleLbl="bgShp" presStyleIdx="2" presStyleCnt="5"/>
      <dgm:spPr/>
    </dgm:pt>
    <dgm:pt modelId="{BEEDAC3B-42E3-43A3-9098-F9802FB692F1}" type="pres">
      <dgm:prSet presAssocID="{D48A3815-CAE0-41A6-BEAE-4797068ACD0D}" presName="compChildNode" presStyleCnt="0"/>
      <dgm:spPr/>
    </dgm:pt>
    <dgm:pt modelId="{20749C2B-F29A-42A1-A29C-4E8F948C6723}" type="pres">
      <dgm:prSet presAssocID="{D48A3815-CAE0-41A6-BEAE-4797068ACD0D}" presName="theInnerList" presStyleCnt="0"/>
      <dgm:spPr/>
    </dgm:pt>
    <dgm:pt modelId="{A6D982BC-E13D-424B-B7DB-25B1A1AAF036}" type="pres">
      <dgm:prSet presAssocID="{C2DBEEFF-D49A-4AAB-8973-72D3236A13D5}" presName="childNode" presStyleLbl="node1" presStyleIdx="2" presStyleCnt="5" custScaleX="119016" custScaleY="107539">
        <dgm:presLayoutVars>
          <dgm:bulletEnabled val="1"/>
        </dgm:presLayoutVars>
      </dgm:prSet>
      <dgm:spPr/>
    </dgm:pt>
    <dgm:pt modelId="{CB194DCC-6B18-44E2-BF33-1D9F47891C4D}" type="pres">
      <dgm:prSet presAssocID="{D48A3815-CAE0-41A6-BEAE-4797068ACD0D}" presName="aSpace" presStyleCnt="0"/>
      <dgm:spPr/>
    </dgm:pt>
    <dgm:pt modelId="{25FF37F6-A0D8-4637-A2BB-C76F8FC1E998}" type="pres">
      <dgm:prSet presAssocID="{E7400D3E-31EF-4A37-8D36-7015B5795E36}" presName="compNode" presStyleCnt="0"/>
      <dgm:spPr/>
    </dgm:pt>
    <dgm:pt modelId="{62276F9D-E16B-4E98-B040-CD369732419F}" type="pres">
      <dgm:prSet presAssocID="{E7400D3E-31EF-4A37-8D36-7015B5795E36}" presName="aNode" presStyleLbl="bgShp" presStyleIdx="3" presStyleCnt="5"/>
      <dgm:spPr/>
    </dgm:pt>
    <dgm:pt modelId="{D9F64CF6-7B57-4056-BFFD-16534D459372}" type="pres">
      <dgm:prSet presAssocID="{E7400D3E-31EF-4A37-8D36-7015B5795E36}" presName="textNode" presStyleLbl="bgShp" presStyleIdx="3" presStyleCnt="5"/>
      <dgm:spPr/>
    </dgm:pt>
    <dgm:pt modelId="{60A16404-4081-4617-90F4-20BD8F242BE6}" type="pres">
      <dgm:prSet presAssocID="{E7400D3E-31EF-4A37-8D36-7015B5795E36}" presName="compChildNode" presStyleCnt="0"/>
      <dgm:spPr/>
    </dgm:pt>
    <dgm:pt modelId="{9A87E392-9609-4FD8-8DCA-1B57FEBDFB9B}" type="pres">
      <dgm:prSet presAssocID="{E7400D3E-31EF-4A37-8D36-7015B5795E36}" presName="theInnerList" presStyleCnt="0"/>
      <dgm:spPr/>
    </dgm:pt>
    <dgm:pt modelId="{3CAEDBBA-DAF3-4C92-9A25-A005D93BBED8}" type="pres">
      <dgm:prSet presAssocID="{DB4F3E17-4C28-4004-9939-9DFDDC03FBA5}" presName="childNode" presStyleLbl="node1" presStyleIdx="3" presStyleCnt="5" custScaleX="119016" custScaleY="107539" custLinFactNeighborY="-1377">
        <dgm:presLayoutVars>
          <dgm:bulletEnabled val="1"/>
        </dgm:presLayoutVars>
      </dgm:prSet>
      <dgm:spPr/>
    </dgm:pt>
    <dgm:pt modelId="{87F504B2-C4C5-407F-9A2D-807BF092ECEB}" type="pres">
      <dgm:prSet presAssocID="{E7400D3E-31EF-4A37-8D36-7015B5795E36}" presName="aSpace" presStyleCnt="0"/>
      <dgm:spPr/>
    </dgm:pt>
    <dgm:pt modelId="{3A41315F-C5FB-4465-9AC6-72BE1A561974}" type="pres">
      <dgm:prSet presAssocID="{3660D074-8174-47B3-8F83-FCCE082385EB}" presName="compNode" presStyleCnt="0"/>
      <dgm:spPr/>
    </dgm:pt>
    <dgm:pt modelId="{CD67249D-9B79-4484-AA85-A3E5C9A54122}" type="pres">
      <dgm:prSet presAssocID="{3660D074-8174-47B3-8F83-FCCE082385EB}" presName="aNode" presStyleLbl="bgShp" presStyleIdx="4" presStyleCnt="5"/>
      <dgm:spPr/>
    </dgm:pt>
    <dgm:pt modelId="{68EE143A-57AA-4DB3-8BE5-5BDAE4EA31F2}" type="pres">
      <dgm:prSet presAssocID="{3660D074-8174-47B3-8F83-FCCE082385EB}" presName="textNode" presStyleLbl="bgShp" presStyleIdx="4" presStyleCnt="5"/>
      <dgm:spPr/>
    </dgm:pt>
    <dgm:pt modelId="{7CDD231D-1303-4139-8DE9-461D9AFC3BB2}" type="pres">
      <dgm:prSet presAssocID="{3660D074-8174-47B3-8F83-FCCE082385EB}" presName="compChildNode" presStyleCnt="0"/>
      <dgm:spPr/>
    </dgm:pt>
    <dgm:pt modelId="{A3BBD27A-26BD-482B-A22B-3AB01CADE134}" type="pres">
      <dgm:prSet presAssocID="{3660D074-8174-47B3-8F83-FCCE082385EB}" presName="theInnerList" presStyleCnt="0"/>
      <dgm:spPr/>
    </dgm:pt>
    <dgm:pt modelId="{09853436-F362-4AF8-8CB9-FAA985A14562}" type="pres">
      <dgm:prSet presAssocID="{0571A34E-0577-4A44-81FA-CFB1CF9946A3}" presName="childNode" presStyleLbl="node1" presStyleIdx="4" presStyleCnt="5" custScaleX="119016" custScaleY="108368">
        <dgm:presLayoutVars>
          <dgm:bulletEnabled val="1"/>
        </dgm:presLayoutVars>
      </dgm:prSet>
      <dgm:spPr/>
    </dgm:pt>
  </dgm:ptLst>
  <dgm:cxnLst>
    <dgm:cxn modelId="{E0161301-B6E0-4F29-B70E-9DCC259FB415}" srcId="{6D693E04-5665-42A1-8571-066D39F68F92}" destId="{E7400D3E-31EF-4A37-8D36-7015B5795E36}" srcOrd="3" destOrd="0" parTransId="{4CC9D6A6-DFF8-41E2-AB77-8D2B7746F11A}" sibTransId="{BC931BF2-7D39-4012-A1A0-1F824DCA6986}"/>
    <dgm:cxn modelId="{01832B01-7BC8-47DD-8E72-A8E5EBE79751}" type="presOf" srcId="{6D693E04-5665-42A1-8571-066D39F68F92}" destId="{D02BECF6-67DA-4F85-B1CF-1E805D050195}" srcOrd="0" destOrd="0" presId="urn:microsoft.com/office/officeart/2005/8/layout/lProcess2"/>
    <dgm:cxn modelId="{212ACF11-2DB8-413F-8121-200292964E3A}" type="presOf" srcId="{3660D074-8174-47B3-8F83-FCCE082385EB}" destId="{CD67249D-9B79-4484-AA85-A3E5C9A54122}" srcOrd="0" destOrd="0" presId="urn:microsoft.com/office/officeart/2005/8/layout/lProcess2"/>
    <dgm:cxn modelId="{B2D4E113-7FEA-44B7-9F93-3DD4CF2FE6B6}" type="presOf" srcId="{31C508A1-E40A-434C-8486-A3272211E6D2}" destId="{5FDC639B-0054-4047-8F29-79F3D8A8207A}" srcOrd="1" destOrd="0" presId="urn:microsoft.com/office/officeart/2005/8/layout/lProcess2"/>
    <dgm:cxn modelId="{FE95931C-9899-49A5-9292-A2E5B22AABE9}" type="presOf" srcId="{DB4F3E17-4C28-4004-9939-9DFDDC03FBA5}" destId="{3CAEDBBA-DAF3-4C92-9A25-A005D93BBED8}" srcOrd="0" destOrd="0" presId="urn:microsoft.com/office/officeart/2005/8/layout/lProcess2"/>
    <dgm:cxn modelId="{557BFE29-0444-4289-9B07-B73282131171}" type="presOf" srcId="{D48A3815-CAE0-41A6-BEAE-4797068ACD0D}" destId="{044F792F-DD6B-4D06-B004-9866C0B6B0C6}" srcOrd="1" destOrd="0" presId="urn:microsoft.com/office/officeart/2005/8/layout/lProcess2"/>
    <dgm:cxn modelId="{5A55DF38-E396-48E5-94E9-7E6FDB8C1455}" srcId="{3660D074-8174-47B3-8F83-FCCE082385EB}" destId="{0571A34E-0577-4A44-81FA-CFB1CF9946A3}" srcOrd="0" destOrd="0" parTransId="{AC61C900-1905-4C85-995B-E871579114B8}" sibTransId="{A5E3E002-3865-48CF-AC66-525F00F97BD9}"/>
    <dgm:cxn modelId="{0DE60E3F-47F2-4027-B2DE-11EEB96248A0}" type="presOf" srcId="{3B584581-8C15-4711-8629-DA346242BE84}" destId="{F0F3A5FD-DDE1-497B-9CC2-859F6550CAC9}" srcOrd="0" destOrd="0" presId="urn:microsoft.com/office/officeart/2005/8/layout/lProcess2"/>
    <dgm:cxn modelId="{2624ED5E-51F0-4ECD-9BF9-C453E8EB102D}" srcId="{6D693E04-5665-42A1-8571-066D39F68F92}" destId="{960FB49F-38F3-461B-B6B6-0B3E07DECDDE}" srcOrd="0" destOrd="0" parTransId="{FFD0341A-31D1-49FE-B20D-C9A8E5DB6969}" sibTransId="{A156CDBE-D5BF-4EAA-A4F0-86A0C994F47D}"/>
    <dgm:cxn modelId="{F117FA49-1F44-4B47-AB40-5D69EE721895}" type="presOf" srcId="{0571A34E-0577-4A44-81FA-CFB1CF9946A3}" destId="{09853436-F362-4AF8-8CB9-FAA985A14562}" srcOrd="0" destOrd="0" presId="urn:microsoft.com/office/officeart/2005/8/layout/lProcess2"/>
    <dgm:cxn modelId="{9032916A-1BC8-4A7D-91C2-16E57602A5F3}" type="presOf" srcId="{31C508A1-E40A-434C-8486-A3272211E6D2}" destId="{C79688AF-4742-41A2-AE40-8AA901A69B3B}" srcOrd="0" destOrd="0" presId="urn:microsoft.com/office/officeart/2005/8/layout/lProcess2"/>
    <dgm:cxn modelId="{19ADE551-D294-44EB-9E2D-E86F13579008}" srcId="{E7400D3E-31EF-4A37-8D36-7015B5795E36}" destId="{DB4F3E17-4C28-4004-9939-9DFDDC03FBA5}" srcOrd="0" destOrd="0" parTransId="{D7278028-6A8A-4F5E-A3D1-0F19479A936C}" sibTransId="{632AB039-5A89-4DA9-895C-A6E2F68E08B0}"/>
    <dgm:cxn modelId="{C4BEB075-5B68-4940-9462-AC274B62F870}" type="presOf" srcId="{960FB49F-38F3-461B-B6B6-0B3E07DECDDE}" destId="{85FFF97E-809A-40E5-9EE5-211890B53A75}" srcOrd="1" destOrd="0" presId="urn:microsoft.com/office/officeart/2005/8/layout/lProcess2"/>
    <dgm:cxn modelId="{F888AB83-0E36-4FF6-B5A7-1E233DBD954F}" type="presOf" srcId="{C2DBEEFF-D49A-4AAB-8973-72D3236A13D5}" destId="{A6D982BC-E13D-424B-B7DB-25B1A1AAF036}" srcOrd="0" destOrd="0" presId="urn:microsoft.com/office/officeart/2005/8/layout/lProcess2"/>
    <dgm:cxn modelId="{9808B885-A47D-486B-A5E8-B83CBD9CE773}" srcId="{D48A3815-CAE0-41A6-BEAE-4797068ACD0D}" destId="{C2DBEEFF-D49A-4AAB-8973-72D3236A13D5}" srcOrd="0" destOrd="0" parTransId="{1978361D-1C60-40B7-8548-74E02EBB8DBA}" sibTransId="{4AA9097D-A717-4834-8EE3-B21789194B4E}"/>
    <dgm:cxn modelId="{5230AFA2-2DE0-4DBC-8194-4D58D45BD29C}" srcId="{6D693E04-5665-42A1-8571-066D39F68F92}" destId="{31C508A1-E40A-434C-8486-A3272211E6D2}" srcOrd="1" destOrd="0" parTransId="{6D4FE55A-5487-4DF0-81D0-4569AD8F7841}" sibTransId="{A3B5FC97-B89D-40E4-A417-FF22CC15E301}"/>
    <dgm:cxn modelId="{788AA7A9-42AB-49B4-B0D8-8D16F9AB6A4B}" type="presOf" srcId="{E7400D3E-31EF-4A37-8D36-7015B5795E36}" destId="{62276F9D-E16B-4E98-B040-CD369732419F}" srcOrd="0" destOrd="0" presId="urn:microsoft.com/office/officeart/2005/8/layout/lProcess2"/>
    <dgm:cxn modelId="{43A3D3AC-454B-41B3-A50A-5C7F5E606F6A}" srcId="{31C508A1-E40A-434C-8486-A3272211E6D2}" destId="{3B584581-8C15-4711-8629-DA346242BE84}" srcOrd="0" destOrd="0" parTransId="{7FA46893-35A0-4DD2-8221-C7079DDD8B30}" sibTransId="{5C94BE77-4BF4-4150-BC60-BFAE7E3A0D4C}"/>
    <dgm:cxn modelId="{88B8A8C1-70D1-4C8D-87CF-1F6EA71C20C1}" type="presOf" srcId="{D48A3815-CAE0-41A6-BEAE-4797068ACD0D}" destId="{6DFE8F41-3BC2-492D-A88E-16889744A616}" srcOrd="0" destOrd="0" presId="urn:microsoft.com/office/officeart/2005/8/layout/lProcess2"/>
    <dgm:cxn modelId="{0834C3C7-86C8-45E5-8094-B1D97180DE84}" type="presOf" srcId="{960FB49F-38F3-461B-B6B6-0B3E07DECDDE}" destId="{48D2A15B-AE06-45FC-88B6-B1F1D556395B}" srcOrd="0" destOrd="0" presId="urn:microsoft.com/office/officeart/2005/8/layout/lProcess2"/>
    <dgm:cxn modelId="{294643D2-E275-4588-B51A-AEA9D0B801EC}" srcId="{6D693E04-5665-42A1-8571-066D39F68F92}" destId="{D48A3815-CAE0-41A6-BEAE-4797068ACD0D}" srcOrd="2" destOrd="0" parTransId="{8996A7A5-6133-4572-9A9E-0B742D84C556}" sibTransId="{E186C188-B91B-4BC4-AB36-1F93FD479C8D}"/>
    <dgm:cxn modelId="{CA52F7D4-10C3-4B74-B462-4C0D0A31E29C}" type="presOf" srcId="{E7400D3E-31EF-4A37-8D36-7015B5795E36}" destId="{D9F64CF6-7B57-4056-BFFD-16534D459372}" srcOrd="1" destOrd="0" presId="urn:microsoft.com/office/officeart/2005/8/layout/lProcess2"/>
    <dgm:cxn modelId="{781C63D5-956D-4F77-82E7-B6C82B26C1B7}" type="presOf" srcId="{B63A7AF4-C7B4-4570-9C85-0F0013194353}" destId="{AEE53000-35DF-4B6D-AF6C-FD0826C1D4E9}" srcOrd="0" destOrd="0" presId="urn:microsoft.com/office/officeart/2005/8/layout/lProcess2"/>
    <dgm:cxn modelId="{20F37EE0-D82B-429E-B9EE-00619DCC2602}" type="presOf" srcId="{3660D074-8174-47B3-8F83-FCCE082385EB}" destId="{68EE143A-57AA-4DB3-8BE5-5BDAE4EA31F2}" srcOrd="1" destOrd="0" presId="urn:microsoft.com/office/officeart/2005/8/layout/lProcess2"/>
    <dgm:cxn modelId="{DE2623E2-2772-4D83-83F2-7216316B4E2E}" srcId="{960FB49F-38F3-461B-B6B6-0B3E07DECDDE}" destId="{B63A7AF4-C7B4-4570-9C85-0F0013194353}" srcOrd="0" destOrd="0" parTransId="{4B9A63B3-A843-4CBB-8615-73C05CA2DF91}" sibTransId="{EF77CD9B-7CAB-4581-BBFB-2AC9A59BFEF9}"/>
    <dgm:cxn modelId="{208743FA-6DD6-46B7-89E2-C8BCA0526E44}" srcId="{6D693E04-5665-42A1-8571-066D39F68F92}" destId="{3660D074-8174-47B3-8F83-FCCE082385EB}" srcOrd="4" destOrd="0" parTransId="{FD72C488-2391-4777-93DC-40FB9121E116}" sibTransId="{ACFBA8A2-ABD8-4352-89E4-594ADC4E09B9}"/>
    <dgm:cxn modelId="{588645ED-5B41-4CC9-88AE-E9B7E49FFE17}" type="presParOf" srcId="{D02BECF6-67DA-4F85-B1CF-1E805D050195}" destId="{10EDA450-B9CF-4603-AEF4-1B8E2712D47C}" srcOrd="0" destOrd="0" presId="urn:microsoft.com/office/officeart/2005/8/layout/lProcess2"/>
    <dgm:cxn modelId="{2CE5E07A-C8CB-4FCC-B0E5-7ABD773ABB82}" type="presParOf" srcId="{10EDA450-B9CF-4603-AEF4-1B8E2712D47C}" destId="{48D2A15B-AE06-45FC-88B6-B1F1D556395B}" srcOrd="0" destOrd="0" presId="urn:microsoft.com/office/officeart/2005/8/layout/lProcess2"/>
    <dgm:cxn modelId="{DAC77E7E-1A1E-40A6-8CB0-763260DE95D6}" type="presParOf" srcId="{10EDA450-B9CF-4603-AEF4-1B8E2712D47C}" destId="{85FFF97E-809A-40E5-9EE5-211890B53A75}" srcOrd="1" destOrd="0" presId="urn:microsoft.com/office/officeart/2005/8/layout/lProcess2"/>
    <dgm:cxn modelId="{5F363FC2-25A6-4CC0-AC32-33B6871AE912}" type="presParOf" srcId="{10EDA450-B9CF-4603-AEF4-1B8E2712D47C}" destId="{36298F30-9878-4BA7-A9AF-B941FC4FA930}" srcOrd="2" destOrd="0" presId="urn:microsoft.com/office/officeart/2005/8/layout/lProcess2"/>
    <dgm:cxn modelId="{44F81121-F76B-408E-8C31-9F070AC481B6}" type="presParOf" srcId="{36298F30-9878-4BA7-A9AF-B941FC4FA930}" destId="{278F8125-C756-43A8-AB70-FB8E098B1E03}" srcOrd="0" destOrd="0" presId="urn:microsoft.com/office/officeart/2005/8/layout/lProcess2"/>
    <dgm:cxn modelId="{6AA6DD9A-1F8A-40D0-97B7-C7D2460AC18D}" type="presParOf" srcId="{278F8125-C756-43A8-AB70-FB8E098B1E03}" destId="{AEE53000-35DF-4B6D-AF6C-FD0826C1D4E9}" srcOrd="0" destOrd="0" presId="urn:microsoft.com/office/officeart/2005/8/layout/lProcess2"/>
    <dgm:cxn modelId="{2422DF72-60A0-45A3-9A62-A510D3709DD5}" type="presParOf" srcId="{D02BECF6-67DA-4F85-B1CF-1E805D050195}" destId="{FF953C6A-2ED7-4E61-8CAB-859BA66762B4}" srcOrd="1" destOrd="0" presId="urn:microsoft.com/office/officeart/2005/8/layout/lProcess2"/>
    <dgm:cxn modelId="{38F3A4C6-DB48-4DBE-9CA9-441632C23D37}" type="presParOf" srcId="{D02BECF6-67DA-4F85-B1CF-1E805D050195}" destId="{79038AF8-92F9-4C22-9288-0C70156A2D8A}" srcOrd="2" destOrd="0" presId="urn:microsoft.com/office/officeart/2005/8/layout/lProcess2"/>
    <dgm:cxn modelId="{9D472161-2587-4C28-827F-CAF067388770}" type="presParOf" srcId="{79038AF8-92F9-4C22-9288-0C70156A2D8A}" destId="{C79688AF-4742-41A2-AE40-8AA901A69B3B}" srcOrd="0" destOrd="0" presId="urn:microsoft.com/office/officeart/2005/8/layout/lProcess2"/>
    <dgm:cxn modelId="{9D0F140F-39BC-4DC9-B068-404BE85CEE20}" type="presParOf" srcId="{79038AF8-92F9-4C22-9288-0C70156A2D8A}" destId="{5FDC639B-0054-4047-8F29-79F3D8A8207A}" srcOrd="1" destOrd="0" presId="urn:microsoft.com/office/officeart/2005/8/layout/lProcess2"/>
    <dgm:cxn modelId="{3CA66440-5802-4745-86AB-4AA6A1D83371}" type="presParOf" srcId="{79038AF8-92F9-4C22-9288-0C70156A2D8A}" destId="{05E26B9A-D9C2-4B67-9A9D-7B7399EE372B}" srcOrd="2" destOrd="0" presId="urn:microsoft.com/office/officeart/2005/8/layout/lProcess2"/>
    <dgm:cxn modelId="{18BE77EB-4FAE-4D63-BB6A-C4524E95924C}" type="presParOf" srcId="{05E26B9A-D9C2-4B67-9A9D-7B7399EE372B}" destId="{0210AD23-0E8C-4CC0-948F-02F1FF2CC3C7}" srcOrd="0" destOrd="0" presId="urn:microsoft.com/office/officeart/2005/8/layout/lProcess2"/>
    <dgm:cxn modelId="{F4824813-57DD-47A3-AC26-83EF5C47450F}" type="presParOf" srcId="{0210AD23-0E8C-4CC0-948F-02F1FF2CC3C7}" destId="{F0F3A5FD-DDE1-497B-9CC2-859F6550CAC9}" srcOrd="0" destOrd="0" presId="urn:microsoft.com/office/officeart/2005/8/layout/lProcess2"/>
    <dgm:cxn modelId="{EC00CA88-8D16-467C-A46E-11A9831BC5AD}" type="presParOf" srcId="{D02BECF6-67DA-4F85-B1CF-1E805D050195}" destId="{A0BCBF9B-1F3B-4481-8ECA-3C12095A49ED}" srcOrd="3" destOrd="0" presId="urn:microsoft.com/office/officeart/2005/8/layout/lProcess2"/>
    <dgm:cxn modelId="{40C199B8-98DD-4DBE-937B-B2AD769D0B64}" type="presParOf" srcId="{D02BECF6-67DA-4F85-B1CF-1E805D050195}" destId="{8F694F81-D2A7-4BB1-8ED0-F080DF9F2596}" srcOrd="4" destOrd="0" presId="urn:microsoft.com/office/officeart/2005/8/layout/lProcess2"/>
    <dgm:cxn modelId="{FDA4EDB4-23CB-4AF4-90A3-0E2A89AE71FA}" type="presParOf" srcId="{8F694F81-D2A7-4BB1-8ED0-F080DF9F2596}" destId="{6DFE8F41-3BC2-492D-A88E-16889744A616}" srcOrd="0" destOrd="0" presId="urn:microsoft.com/office/officeart/2005/8/layout/lProcess2"/>
    <dgm:cxn modelId="{F3410512-6342-485B-8B81-8175CD6A5947}" type="presParOf" srcId="{8F694F81-D2A7-4BB1-8ED0-F080DF9F2596}" destId="{044F792F-DD6B-4D06-B004-9866C0B6B0C6}" srcOrd="1" destOrd="0" presId="urn:microsoft.com/office/officeart/2005/8/layout/lProcess2"/>
    <dgm:cxn modelId="{0B300C94-E18F-4CFA-AE6E-39A9AD3FD256}" type="presParOf" srcId="{8F694F81-D2A7-4BB1-8ED0-F080DF9F2596}" destId="{BEEDAC3B-42E3-43A3-9098-F9802FB692F1}" srcOrd="2" destOrd="0" presId="urn:microsoft.com/office/officeart/2005/8/layout/lProcess2"/>
    <dgm:cxn modelId="{653F03B6-18EA-4E77-9C60-62C089DA80DD}" type="presParOf" srcId="{BEEDAC3B-42E3-43A3-9098-F9802FB692F1}" destId="{20749C2B-F29A-42A1-A29C-4E8F948C6723}" srcOrd="0" destOrd="0" presId="urn:microsoft.com/office/officeart/2005/8/layout/lProcess2"/>
    <dgm:cxn modelId="{D80359CA-FD5A-4A34-A970-BDAC5C554097}" type="presParOf" srcId="{20749C2B-F29A-42A1-A29C-4E8F948C6723}" destId="{A6D982BC-E13D-424B-B7DB-25B1A1AAF036}" srcOrd="0" destOrd="0" presId="urn:microsoft.com/office/officeart/2005/8/layout/lProcess2"/>
    <dgm:cxn modelId="{E388481F-8E1F-4EFF-9CCC-87D7126CF243}" type="presParOf" srcId="{D02BECF6-67DA-4F85-B1CF-1E805D050195}" destId="{CB194DCC-6B18-44E2-BF33-1D9F47891C4D}" srcOrd="5" destOrd="0" presId="urn:microsoft.com/office/officeart/2005/8/layout/lProcess2"/>
    <dgm:cxn modelId="{814DC91D-54EE-4447-BCFA-A77CA9942A46}" type="presParOf" srcId="{D02BECF6-67DA-4F85-B1CF-1E805D050195}" destId="{25FF37F6-A0D8-4637-A2BB-C76F8FC1E998}" srcOrd="6" destOrd="0" presId="urn:microsoft.com/office/officeart/2005/8/layout/lProcess2"/>
    <dgm:cxn modelId="{16A6D249-82D9-4A1D-B6A3-B231ECD5E33F}" type="presParOf" srcId="{25FF37F6-A0D8-4637-A2BB-C76F8FC1E998}" destId="{62276F9D-E16B-4E98-B040-CD369732419F}" srcOrd="0" destOrd="0" presId="urn:microsoft.com/office/officeart/2005/8/layout/lProcess2"/>
    <dgm:cxn modelId="{188F7FC4-11CF-4E03-B5E3-77F5E5B362CC}" type="presParOf" srcId="{25FF37F6-A0D8-4637-A2BB-C76F8FC1E998}" destId="{D9F64CF6-7B57-4056-BFFD-16534D459372}" srcOrd="1" destOrd="0" presId="urn:microsoft.com/office/officeart/2005/8/layout/lProcess2"/>
    <dgm:cxn modelId="{754E49F2-D6F3-42EE-BE6C-657DDAEAA8A7}" type="presParOf" srcId="{25FF37F6-A0D8-4637-A2BB-C76F8FC1E998}" destId="{60A16404-4081-4617-90F4-20BD8F242BE6}" srcOrd="2" destOrd="0" presId="urn:microsoft.com/office/officeart/2005/8/layout/lProcess2"/>
    <dgm:cxn modelId="{60A0FBC9-C55F-4666-8248-AC47D22D4069}" type="presParOf" srcId="{60A16404-4081-4617-90F4-20BD8F242BE6}" destId="{9A87E392-9609-4FD8-8DCA-1B57FEBDFB9B}" srcOrd="0" destOrd="0" presId="urn:microsoft.com/office/officeart/2005/8/layout/lProcess2"/>
    <dgm:cxn modelId="{7740DE9B-D6DF-4407-A272-1BA93BBB6431}" type="presParOf" srcId="{9A87E392-9609-4FD8-8DCA-1B57FEBDFB9B}" destId="{3CAEDBBA-DAF3-4C92-9A25-A005D93BBED8}" srcOrd="0" destOrd="0" presId="urn:microsoft.com/office/officeart/2005/8/layout/lProcess2"/>
    <dgm:cxn modelId="{0821244F-25F7-4266-AEE6-1B9C1FE7F332}" type="presParOf" srcId="{D02BECF6-67DA-4F85-B1CF-1E805D050195}" destId="{87F504B2-C4C5-407F-9A2D-807BF092ECEB}" srcOrd="7" destOrd="0" presId="urn:microsoft.com/office/officeart/2005/8/layout/lProcess2"/>
    <dgm:cxn modelId="{462D1A39-9C0F-44ED-8ABB-8746AB486887}" type="presParOf" srcId="{D02BECF6-67DA-4F85-B1CF-1E805D050195}" destId="{3A41315F-C5FB-4465-9AC6-72BE1A561974}" srcOrd="8" destOrd="0" presId="urn:microsoft.com/office/officeart/2005/8/layout/lProcess2"/>
    <dgm:cxn modelId="{F81C987D-2380-4874-B175-DAAB0E9D2453}" type="presParOf" srcId="{3A41315F-C5FB-4465-9AC6-72BE1A561974}" destId="{CD67249D-9B79-4484-AA85-A3E5C9A54122}" srcOrd="0" destOrd="0" presId="urn:microsoft.com/office/officeart/2005/8/layout/lProcess2"/>
    <dgm:cxn modelId="{61122A9A-3BCD-4B0B-8F17-41C7742BEED9}" type="presParOf" srcId="{3A41315F-C5FB-4465-9AC6-72BE1A561974}" destId="{68EE143A-57AA-4DB3-8BE5-5BDAE4EA31F2}" srcOrd="1" destOrd="0" presId="urn:microsoft.com/office/officeart/2005/8/layout/lProcess2"/>
    <dgm:cxn modelId="{9D1B8A39-5091-40B9-98C8-6F50B66E4087}" type="presParOf" srcId="{3A41315F-C5FB-4465-9AC6-72BE1A561974}" destId="{7CDD231D-1303-4139-8DE9-461D9AFC3BB2}" srcOrd="2" destOrd="0" presId="urn:microsoft.com/office/officeart/2005/8/layout/lProcess2"/>
    <dgm:cxn modelId="{A6C65749-E611-4925-BFAC-16E9EE37CF29}" type="presParOf" srcId="{7CDD231D-1303-4139-8DE9-461D9AFC3BB2}" destId="{A3BBD27A-26BD-482B-A22B-3AB01CADE134}" srcOrd="0" destOrd="0" presId="urn:microsoft.com/office/officeart/2005/8/layout/lProcess2"/>
    <dgm:cxn modelId="{06704226-F13F-4A1B-99B6-EBFB90D3197B}" type="presParOf" srcId="{A3BBD27A-26BD-482B-A22B-3AB01CADE134}" destId="{09853436-F362-4AF8-8CB9-FAA985A1456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F2CC7-2DB1-464D-B43B-D3058B04F6E2}">
      <dsp:nvSpPr>
        <dsp:cNvPr id="0" name=""/>
        <dsp:cNvSpPr/>
      </dsp:nvSpPr>
      <dsp:spPr>
        <a:xfrm>
          <a:off x="0" y="320351"/>
          <a:ext cx="10496713" cy="453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FB351C-32CE-4A1B-A66B-CE2235F79D16}">
      <dsp:nvSpPr>
        <dsp:cNvPr id="0" name=""/>
        <dsp:cNvSpPr/>
      </dsp:nvSpPr>
      <dsp:spPr>
        <a:xfrm>
          <a:off x="524835" y="54671"/>
          <a:ext cx="734769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7726" tIns="0" rIns="2777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cap="small" baseline="0">
              <a:solidFill>
                <a:srgbClr val="E01279"/>
              </a:solidFill>
              <a:latin typeface="Franklin Gothic Book" panose="020B0503020102020204" pitchFamily="34" charset="0"/>
            </a:rPr>
            <a:t>Módulo 1.  </a:t>
          </a:r>
          <a:r>
            <a:rPr lang="es-ES" sz="1800" b="1" kern="1200" cap="small" baseline="0">
              <a:latin typeface="Franklin Gothic Book" panose="020B0503020102020204" pitchFamily="34" charset="0"/>
            </a:rPr>
            <a:t>Conceptos y definiciones básicas</a:t>
          </a:r>
        </a:p>
      </dsp:txBody>
      <dsp:txXfrm>
        <a:off x="550774" y="80610"/>
        <a:ext cx="7295821" cy="479482"/>
      </dsp:txXfrm>
    </dsp:sp>
    <dsp:sp modelId="{6CF461CF-4DCE-41E8-A77C-65BAB98F4E18}">
      <dsp:nvSpPr>
        <dsp:cNvPr id="0" name=""/>
        <dsp:cNvSpPr/>
      </dsp:nvSpPr>
      <dsp:spPr>
        <a:xfrm>
          <a:off x="0" y="1136831"/>
          <a:ext cx="10496713" cy="453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34D0D8-1183-4B2F-B3CE-D34CA63DE9D9}">
      <dsp:nvSpPr>
        <dsp:cNvPr id="0" name=""/>
        <dsp:cNvSpPr/>
      </dsp:nvSpPr>
      <dsp:spPr>
        <a:xfrm>
          <a:off x="524835" y="871151"/>
          <a:ext cx="734769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7726" tIns="0" rIns="2777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cap="small" baseline="0">
              <a:solidFill>
                <a:srgbClr val="E01279"/>
              </a:solidFill>
              <a:latin typeface="Franklin Gothic Book" panose="020B0503020102020204" pitchFamily="34" charset="0"/>
            </a:rPr>
            <a:t>Módulo 2</a:t>
          </a:r>
          <a:r>
            <a:rPr lang="es-MX" sz="1800" b="1" kern="1200" cap="small" baseline="0">
              <a:solidFill>
                <a:srgbClr val="C929AB"/>
              </a:solidFill>
              <a:latin typeface="Franklin Gothic Book" panose="020B0503020102020204" pitchFamily="34" charset="0"/>
            </a:rPr>
            <a:t>. </a:t>
          </a:r>
          <a:r>
            <a:rPr lang="es-MX" sz="1800" b="1" kern="1200" cap="small" baseline="0">
              <a:latin typeface="Franklin Gothic Book" panose="020B0503020102020204" pitchFamily="34" charset="0"/>
            </a:rPr>
            <a:t>Evolución de la protección de datos personales en posesión de sujetos obligados en la ciudad de México </a:t>
          </a:r>
          <a:endParaRPr lang="es-ES" sz="1800" b="1" kern="1200" cap="small" baseline="0">
            <a:latin typeface="Franklin Gothic Book" panose="020B0503020102020204" pitchFamily="34" charset="0"/>
          </a:endParaRPr>
        </a:p>
      </dsp:txBody>
      <dsp:txXfrm>
        <a:off x="550774" y="897090"/>
        <a:ext cx="7295821" cy="479482"/>
      </dsp:txXfrm>
    </dsp:sp>
    <dsp:sp modelId="{71D576A5-0F83-431D-B74A-D698002ACF48}">
      <dsp:nvSpPr>
        <dsp:cNvPr id="0" name=""/>
        <dsp:cNvSpPr/>
      </dsp:nvSpPr>
      <dsp:spPr>
        <a:xfrm>
          <a:off x="0" y="1953311"/>
          <a:ext cx="10496713" cy="23814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4662" tIns="374904" rIns="81466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cap="small" baseline="0">
              <a:latin typeface="Franklin Gothic Book" panose="020B0503020102020204" pitchFamily="34" charset="0"/>
            </a:rPr>
            <a:t>Principios y  Deberes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cap="small" baseline="0">
              <a:latin typeface="Franklin Gothic Book" panose="020B0503020102020204" pitchFamily="34" charset="0"/>
            </a:rPr>
            <a:t>Derechos de los titulares y su ejercicio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1" kern="1200" cap="small" baseline="0">
              <a:latin typeface="Franklin Gothic Book" panose="020B0503020102020204" pitchFamily="34" charset="0"/>
            </a:rPr>
            <a:t>Órganos en materia de protección de datos personales en posesión de sujetos obligados </a:t>
          </a:r>
          <a:endParaRPr lang="es-ES" sz="1800" b="1" kern="1200" cap="small" baseline="0">
            <a:latin typeface="Franklin Gothic Book" panose="020B05030201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1" kern="1200" cap="small" baseline="0">
              <a:latin typeface="Franklin Gothic Book" panose="020B0503020102020204" pitchFamily="34" charset="0"/>
            </a:rPr>
            <a:t>El INFO y la protección de datos personales</a:t>
          </a:r>
          <a:endParaRPr lang="es-ES" sz="1800" b="1" kern="1200" cap="small" baseline="0">
            <a:latin typeface="Franklin Gothic Book" panose="020B05030201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1" kern="1200" cap="small" baseline="0">
              <a:latin typeface="Franklin Gothic Book" panose="020B0503020102020204" pitchFamily="34" charset="0"/>
            </a:rPr>
            <a:t>Procedimiento de impugnación en materia de protección de datos personales en posesión de sujetos obligados</a:t>
          </a:r>
          <a:endParaRPr lang="es-ES" sz="1800" b="1" kern="1200" cap="small" baseline="0">
            <a:latin typeface="Franklin Gothic Book" panose="020B05030201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1" kern="1200" cap="small" baseline="0">
              <a:latin typeface="Franklin Gothic Book" panose="020B0503020102020204" pitchFamily="34" charset="0"/>
            </a:rPr>
            <a:t>Medidas de apremio y responsabilidades.</a:t>
          </a:r>
          <a:endParaRPr lang="es-ES" sz="1800" b="1" kern="1200" cap="small" baseline="0">
            <a:latin typeface="Franklin Gothic Book" panose="020B0503020102020204" pitchFamily="34" charset="0"/>
          </a:endParaRPr>
        </a:p>
      </dsp:txBody>
      <dsp:txXfrm>
        <a:off x="0" y="1953311"/>
        <a:ext cx="10496713" cy="2381400"/>
      </dsp:txXfrm>
    </dsp:sp>
    <dsp:sp modelId="{C0F1F1E6-7E36-40D1-A122-92D0C9E48F57}">
      <dsp:nvSpPr>
        <dsp:cNvPr id="0" name=""/>
        <dsp:cNvSpPr/>
      </dsp:nvSpPr>
      <dsp:spPr>
        <a:xfrm>
          <a:off x="524835" y="1687631"/>
          <a:ext cx="734769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7726" tIns="0" rIns="2777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cap="small" baseline="0">
              <a:solidFill>
                <a:srgbClr val="E01279"/>
              </a:solidFill>
              <a:latin typeface="Franklin Gothic Book" panose="020B0503020102020204" pitchFamily="34" charset="0"/>
            </a:rPr>
            <a:t>Módulo 3</a:t>
          </a:r>
          <a:r>
            <a:rPr lang="es-MX" sz="1800" b="1" kern="1200" cap="small" baseline="0">
              <a:solidFill>
                <a:srgbClr val="C929AB"/>
              </a:solidFill>
              <a:latin typeface="Franklin Gothic Book" panose="020B0503020102020204" pitchFamily="34" charset="0"/>
            </a:rPr>
            <a:t>. </a:t>
          </a:r>
          <a:r>
            <a:rPr lang="es-ES" sz="1800" b="1" kern="1200" cap="small" baseline="0">
              <a:latin typeface="Franklin Gothic Book" panose="020B0503020102020204" pitchFamily="34" charset="0"/>
            </a:rPr>
            <a:t>Aspectos relevantes de la Ley</a:t>
          </a:r>
        </a:p>
      </dsp:txBody>
      <dsp:txXfrm>
        <a:off x="550774" y="1713570"/>
        <a:ext cx="7295821" cy="47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2A15B-AE06-45FC-88B6-B1F1D556395B}">
      <dsp:nvSpPr>
        <dsp:cNvPr id="0" name=""/>
        <dsp:cNvSpPr/>
      </dsp:nvSpPr>
      <dsp:spPr>
        <a:xfrm>
          <a:off x="6222" y="0"/>
          <a:ext cx="2183625" cy="51435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>
              <a:latin typeface="Franklin Gothic Medium" panose="020B0603020102020204" pitchFamily="34" charset="0"/>
            </a:rPr>
            <a:t>Lealtad</a:t>
          </a:r>
          <a:endParaRPr lang="es-MX" sz="2100" kern="1200">
            <a:latin typeface="Franklin Gothic Medium" panose="020B0603020102020204" pitchFamily="34" charset="0"/>
          </a:endParaRPr>
        </a:p>
      </dsp:txBody>
      <dsp:txXfrm>
        <a:off x="6222" y="0"/>
        <a:ext cx="2183625" cy="1543050"/>
      </dsp:txXfrm>
    </dsp:sp>
    <dsp:sp modelId="{FCC4DE6F-1868-4A1A-900C-70F706E3E0A1}">
      <dsp:nvSpPr>
        <dsp:cNvPr id="0" name=""/>
        <dsp:cNvSpPr/>
      </dsp:nvSpPr>
      <dsp:spPr>
        <a:xfrm>
          <a:off x="211029" y="1543421"/>
          <a:ext cx="1746900" cy="3342532"/>
        </a:xfrm>
        <a:prstGeom prst="roundRect">
          <a:avLst>
            <a:gd name="adj" fmla="val 10000"/>
          </a:avLst>
        </a:prstGeom>
        <a:solidFill>
          <a:srgbClr val="B1176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0" kern="1200">
              <a:latin typeface="Franklin Gothic Medium" panose="020B0603020102020204" pitchFamily="34" charset="0"/>
            </a:rPr>
            <a:t>El tratamiento de DP se realizará sin que medie dolo, engaño o medios fraudulentos, tengan un origen lícito, y no vulneren la confianza del titular. </a:t>
          </a:r>
        </a:p>
      </dsp:txBody>
      <dsp:txXfrm>
        <a:off x="262194" y="1594586"/>
        <a:ext cx="1644570" cy="3240202"/>
      </dsp:txXfrm>
    </dsp:sp>
    <dsp:sp modelId="{806729CD-2373-4777-B2D6-A37E4D681ADF}">
      <dsp:nvSpPr>
        <dsp:cNvPr id="0" name=""/>
        <dsp:cNvSpPr/>
      </dsp:nvSpPr>
      <dsp:spPr>
        <a:xfrm>
          <a:off x="2353620" y="0"/>
          <a:ext cx="2183625" cy="514350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u="none" kern="1200">
              <a:latin typeface="Franklin Gothic Medium" panose="020B0603020102020204" pitchFamily="34" charset="0"/>
            </a:rPr>
            <a:t>Licitud</a:t>
          </a:r>
        </a:p>
      </dsp:txBody>
      <dsp:txXfrm>
        <a:off x="2353620" y="0"/>
        <a:ext cx="2183625" cy="1543050"/>
      </dsp:txXfrm>
    </dsp:sp>
    <dsp:sp modelId="{E5C75515-B458-4F04-B2A2-BD5E447F5683}">
      <dsp:nvSpPr>
        <dsp:cNvPr id="0" name=""/>
        <dsp:cNvSpPr/>
      </dsp:nvSpPr>
      <dsp:spPr>
        <a:xfrm>
          <a:off x="2558427" y="1543421"/>
          <a:ext cx="1746900" cy="3342532"/>
        </a:xfrm>
        <a:prstGeom prst="roundRect">
          <a:avLst>
            <a:gd name="adj" fmla="val 10000"/>
          </a:avLst>
        </a:prstGeom>
        <a:solidFill>
          <a:srgbClr val="B1176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0" u="none" kern="1200">
              <a:latin typeface="Franklin Gothic Medium" panose="020B0603020102020204" pitchFamily="34" charset="0"/>
            </a:rPr>
            <a:t>El tratamiento de DP será lícito cuando el titular los entregue, previo consentimiento o en cumplimiento de una  obligación y no serán utilizados para otras finalidades.</a:t>
          </a:r>
        </a:p>
      </dsp:txBody>
      <dsp:txXfrm>
        <a:off x="2609592" y="1594586"/>
        <a:ext cx="1644570" cy="3240202"/>
      </dsp:txXfrm>
    </dsp:sp>
    <dsp:sp modelId="{76A920F6-4401-421B-9906-D08E218D3C55}">
      <dsp:nvSpPr>
        <dsp:cNvPr id="0" name=""/>
        <dsp:cNvSpPr/>
      </dsp:nvSpPr>
      <dsp:spPr>
        <a:xfrm>
          <a:off x="4701018" y="0"/>
          <a:ext cx="2183625" cy="51435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>
              <a:latin typeface="Franklin Gothic Medium" panose="020B0603020102020204" pitchFamily="34" charset="0"/>
            </a:rPr>
            <a:t>Proporcionalidad</a:t>
          </a:r>
        </a:p>
      </dsp:txBody>
      <dsp:txXfrm>
        <a:off x="4701018" y="0"/>
        <a:ext cx="2183625" cy="1543050"/>
      </dsp:txXfrm>
    </dsp:sp>
    <dsp:sp modelId="{ADF6925B-A937-4A19-AE3C-7277D42F6438}">
      <dsp:nvSpPr>
        <dsp:cNvPr id="0" name=""/>
        <dsp:cNvSpPr/>
      </dsp:nvSpPr>
      <dsp:spPr>
        <a:xfrm>
          <a:off x="4905825" y="1543421"/>
          <a:ext cx="1746900" cy="3342532"/>
        </a:xfrm>
        <a:prstGeom prst="roundRect">
          <a:avLst>
            <a:gd name="adj" fmla="val 10000"/>
          </a:avLst>
        </a:prstGeom>
        <a:solidFill>
          <a:srgbClr val="B1176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0" kern="1200">
              <a:latin typeface="Franklin Gothic Medium" panose="020B0603020102020204" pitchFamily="34" charset="0"/>
            </a:rPr>
            <a:t> El Responsable tratará aquellos DP que resulten necesarios, adecuados y relevantes en relación con la finalidad, para la cual se obtuvieron. </a:t>
          </a:r>
        </a:p>
      </dsp:txBody>
      <dsp:txXfrm>
        <a:off x="4956990" y="1594586"/>
        <a:ext cx="1644570" cy="3240202"/>
      </dsp:txXfrm>
    </dsp:sp>
    <dsp:sp modelId="{BCD614FF-F80D-4D81-B3CA-DFD86F1B90BF}">
      <dsp:nvSpPr>
        <dsp:cNvPr id="0" name=""/>
        <dsp:cNvSpPr/>
      </dsp:nvSpPr>
      <dsp:spPr>
        <a:xfrm>
          <a:off x="7048416" y="0"/>
          <a:ext cx="2183625" cy="514350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>
              <a:latin typeface="Franklin Gothic Medium" panose="020B0603020102020204" pitchFamily="34" charset="0"/>
            </a:rPr>
            <a:t>Transparencia</a:t>
          </a:r>
        </a:p>
      </dsp:txBody>
      <dsp:txXfrm>
        <a:off x="7048416" y="0"/>
        <a:ext cx="2183625" cy="1543050"/>
      </dsp:txXfrm>
    </dsp:sp>
    <dsp:sp modelId="{3F5C42AB-1F02-44BA-ACA7-ECB2BA824E12}">
      <dsp:nvSpPr>
        <dsp:cNvPr id="0" name=""/>
        <dsp:cNvSpPr/>
      </dsp:nvSpPr>
      <dsp:spPr>
        <a:xfrm>
          <a:off x="7253223" y="1543421"/>
          <a:ext cx="1746900" cy="3342532"/>
        </a:xfrm>
        <a:prstGeom prst="roundRect">
          <a:avLst>
            <a:gd name="adj" fmla="val 10000"/>
          </a:avLst>
        </a:prstGeom>
        <a:solidFill>
          <a:srgbClr val="B1176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0" kern="1200">
              <a:latin typeface="Franklin Gothic Medium" panose="020B0603020102020204" pitchFamily="34" charset="0"/>
            </a:rPr>
            <a:t> La información relacionada con el tratamiento de DP será accesible y fácil de entender y siempre a disposición del titular. </a:t>
          </a:r>
        </a:p>
      </dsp:txBody>
      <dsp:txXfrm>
        <a:off x="7304388" y="1594586"/>
        <a:ext cx="1644570" cy="3240202"/>
      </dsp:txXfrm>
    </dsp:sp>
    <dsp:sp modelId="{868126D7-40F9-41BD-B3BB-A5CC9856FA6E}">
      <dsp:nvSpPr>
        <dsp:cNvPr id="0" name=""/>
        <dsp:cNvSpPr/>
      </dsp:nvSpPr>
      <dsp:spPr>
        <a:xfrm>
          <a:off x="9395814" y="0"/>
          <a:ext cx="2183625" cy="51435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u="none" kern="1200">
              <a:latin typeface="Franklin Gothic Medium" panose="020B0603020102020204" pitchFamily="34" charset="0"/>
            </a:rPr>
            <a:t>Temporalidad</a:t>
          </a:r>
        </a:p>
      </dsp:txBody>
      <dsp:txXfrm>
        <a:off x="9395814" y="0"/>
        <a:ext cx="2183625" cy="1543050"/>
      </dsp:txXfrm>
    </dsp:sp>
    <dsp:sp modelId="{599A11C5-6BA1-426B-BC6A-7C24977F1155}">
      <dsp:nvSpPr>
        <dsp:cNvPr id="0" name=""/>
        <dsp:cNvSpPr/>
      </dsp:nvSpPr>
      <dsp:spPr>
        <a:xfrm>
          <a:off x="9600620" y="1543421"/>
          <a:ext cx="1746900" cy="3342532"/>
        </a:xfrm>
        <a:prstGeom prst="roundRect">
          <a:avLst>
            <a:gd name="adj" fmla="val 10000"/>
          </a:avLst>
        </a:prstGeom>
        <a:solidFill>
          <a:srgbClr val="B1176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0" u="none" kern="1200">
              <a:latin typeface="Franklin Gothic Medium" panose="020B0603020102020204" pitchFamily="34" charset="0"/>
            </a:rPr>
            <a:t> Los DP tendrán un ciclo de vida vinculado a la finalidad para la cual fueron recabados y tratados. Concluida su finalidad pueden ser destruidos.</a:t>
          </a:r>
        </a:p>
      </dsp:txBody>
      <dsp:txXfrm>
        <a:off x="9651785" y="1594586"/>
        <a:ext cx="1644570" cy="32402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AB546-19B9-4570-87FE-A29FA293C21D}">
      <dsp:nvSpPr>
        <dsp:cNvPr id="0" name=""/>
        <dsp:cNvSpPr/>
      </dsp:nvSpPr>
      <dsp:spPr>
        <a:xfrm>
          <a:off x="0" y="550698"/>
          <a:ext cx="9552469" cy="44000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378" tIns="645668" rIns="741378" bIns="170688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>
              <a:latin typeface="Franklin Gothic Medium" panose="020B0603020102020204" pitchFamily="34" charset="0"/>
            </a:rPr>
            <a:t>Garantizar a las personas, el ejercicio de los derechos de Acceso, Rectificación, Cancelación y Oposición;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>
              <a:latin typeface="Franklin Gothic Medium" panose="020B0603020102020204" pitchFamily="34" charset="0"/>
            </a:rPr>
            <a:t>Registrar ante el Instituto los Sistemas de Datos Personales, así como la modificación o supresión de los mismos; </a:t>
          </a:r>
          <a:endParaRPr lang="es-ES" sz="2400" kern="1200">
            <a:latin typeface="Franklin Gothic Medium" panose="020B060302010202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>
              <a:latin typeface="Franklin Gothic Medium" panose="020B0603020102020204" pitchFamily="34" charset="0"/>
            </a:rPr>
            <a:t>Informar al titular previo a recabar sus datos personales, la existencia y finalidad de los sistemas de datos personales.</a:t>
          </a:r>
          <a:endParaRPr lang="es-ES" sz="2400" kern="1200">
            <a:latin typeface="Franklin Gothic Medium" panose="020B060302010202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>
              <a:latin typeface="Franklin Gothic Medium" panose="020B0603020102020204" pitchFamily="34" charset="0"/>
            </a:rPr>
            <a:t>Presentar un informe al INFO a mas tardar en la segunda semana de enero del siguiente año sobre las obligaciones previstas en la Ley, cuya omisión será motivo de responsabilidad para el responsable.</a:t>
          </a:r>
          <a:endParaRPr lang="es-ES" sz="2400" kern="1200">
            <a:latin typeface="Franklin Gothic Medium" panose="020B0603020102020204" pitchFamily="34" charset="0"/>
          </a:endParaRPr>
        </a:p>
      </dsp:txBody>
      <dsp:txXfrm>
        <a:off x="0" y="550698"/>
        <a:ext cx="9552469" cy="4400010"/>
      </dsp:txXfrm>
    </dsp:sp>
    <dsp:sp modelId="{61F754C5-1439-4A33-9FDC-FE763CEC6300}">
      <dsp:nvSpPr>
        <dsp:cNvPr id="0" name=""/>
        <dsp:cNvSpPr/>
      </dsp:nvSpPr>
      <dsp:spPr>
        <a:xfrm>
          <a:off x="477623" y="178009"/>
          <a:ext cx="7178804" cy="820004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42" tIns="0" rIns="252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>
              <a:latin typeface="Franklin Gothic Medium" panose="020B0603020102020204" pitchFamily="34" charset="0"/>
            </a:rPr>
            <a:t>El responsable del tratamiento tiene, entre otros, los siguientes deberes en el tratamiento:</a:t>
          </a:r>
        </a:p>
      </dsp:txBody>
      <dsp:txXfrm>
        <a:off x="517652" y="218038"/>
        <a:ext cx="7098746" cy="7399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7EFF3-8CB6-4FF4-BDA3-D9A94CB8F4B0}">
      <dsp:nvSpPr>
        <dsp:cNvPr id="0" name=""/>
        <dsp:cNvSpPr/>
      </dsp:nvSpPr>
      <dsp:spPr>
        <a:xfrm>
          <a:off x="0" y="0"/>
          <a:ext cx="11364189" cy="185362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D22E5-7085-401E-85F3-1157EA9C100E}">
      <dsp:nvSpPr>
        <dsp:cNvPr id="0" name=""/>
        <dsp:cNvSpPr/>
      </dsp:nvSpPr>
      <dsp:spPr>
        <a:xfrm>
          <a:off x="599050" y="150333"/>
          <a:ext cx="2008798" cy="15967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689F0-94A7-42BA-9852-274C3F10650D}">
      <dsp:nvSpPr>
        <dsp:cNvPr id="0" name=""/>
        <dsp:cNvSpPr/>
      </dsp:nvSpPr>
      <dsp:spPr>
        <a:xfrm rot="10800000">
          <a:off x="340939" y="1640337"/>
          <a:ext cx="2503003" cy="32212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>
              <a:latin typeface="Franklin Gothic Medium" panose="020B0603020102020204" pitchFamily="34" charset="0"/>
            </a:rPr>
            <a:t>El derecho de Acceso se ejerce por el titular o su representante, para </a:t>
          </a:r>
          <a:r>
            <a:rPr lang="es-MX" sz="2000" b="1" u="sng" kern="1200">
              <a:latin typeface="Franklin Gothic Medium" panose="020B0603020102020204" pitchFamily="34" charset="0"/>
            </a:rPr>
            <a:t>obtener y conocer</a:t>
          </a:r>
          <a:r>
            <a:rPr lang="es-MX" sz="1800" kern="1200">
              <a:latin typeface="Franklin Gothic Medium" panose="020B0603020102020204" pitchFamily="34" charset="0"/>
            </a:rPr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>
              <a:latin typeface="Franklin Gothic Medium" panose="020B0603020102020204" pitchFamily="34" charset="0"/>
            </a:rPr>
            <a:t>la información relacionada con el uso, registro, fines, organización y conservación de sus DP</a:t>
          </a:r>
        </a:p>
      </dsp:txBody>
      <dsp:txXfrm rot="10800000">
        <a:off x="417915" y="1640337"/>
        <a:ext cx="2349051" cy="3144301"/>
      </dsp:txXfrm>
    </dsp:sp>
    <dsp:sp modelId="{CE6B838F-23FD-4911-8419-25B022C8487F}">
      <dsp:nvSpPr>
        <dsp:cNvPr id="0" name=""/>
        <dsp:cNvSpPr/>
      </dsp:nvSpPr>
      <dsp:spPr>
        <a:xfrm>
          <a:off x="3279109" y="150333"/>
          <a:ext cx="2008798" cy="15967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31130-856C-4176-84A1-603B61417D62}">
      <dsp:nvSpPr>
        <dsp:cNvPr id="0" name=""/>
        <dsp:cNvSpPr/>
      </dsp:nvSpPr>
      <dsp:spPr>
        <a:xfrm rot="10800000">
          <a:off x="3083974" y="1617476"/>
          <a:ext cx="2455354" cy="32212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>
              <a:latin typeface="Franklin Gothic Medium" panose="020B0603020102020204" pitchFamily="34" charset="0"/>
            </a:rPr>
            <a:t>El titular tendrá derecho a solicitar por sí o por su representante, la </a:t>
          </a:r>
          <a:r>
            <a:rPr lang="es-MX" sz="2000" b="1" u="sng" kern="1200">
              <a:latin typeface="Franklin Gothic Medium" panose="020B0603020102020204" pitchFamily="34" charset="0"/>
            </a:rPr>
            <a:t>rectificación o corrección </a:t>
          </a:r>
          <a:r>
            <a:rPr lang="es-MX" sz="1700" kern="1200">
              <a:latin typeface="Franklin Gothic Medium" panose="020B0603020102020204" pitchFamily="34" charset="0"/>
            </a:rPr>
            <a:t>de sus DP, cuando resulten inexactos, incompletos, erróneos o no se encuentren actualizados.</a:t>
          </a:r>
        </a:p>
      </dsp:txBody>
      <dsp:txXfrm rot="10800000">
        <a:off x="3159485" y="1617476"/>
        <a:ext cx="2304332" cy="3145766"/>
      </dsp:txXfrm>
    </dsp:sp>
    <dsp:sp modelId="{03053C38-0033-417B-BE68-C7534327CC00}">
      <dsp:nvSpPr>
        <dsp:cNvPr id="0" name=""/>
        <dsp:cNvSpPr/>
      </dsp:nvSpPr>
      <dsp:spPr>
        <a:xfrm>
          <a:off x="5983465" y="150333"/>
          <a:ext cx="2008798" cy="15967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E16C8-17B0-46B1-880E-7F76B1944D7E}">
      <dsp:nvSpPr>
        <dsp:cNvPr id="0" name=""/>
        <dsp:cNvSpPr/>
      </dsp:nvSpPr>
      <dsp:spPr>
        <a:xfrm rot="10800000">
          <a:off x="5846193" y="1617476"/>
          <a:ext cx="2551596" cy="32212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>
              <a:latin typeface="Franklin Gothic Medium" panose="020B0603020102020204" pitchFamily="34" charset="0"/>
            </a:rPr>
            <a:t>El titular tendrá derecho a solicitar la </a:t>
          </a:r>
          <a:r>
            <a:rPr lang="es-MX" sz="2000" b="1" u="sng" kern="1200">
              <a:latin typeface="Franklin Gothic Medium" panose="020B0603020102020204" pitchFamily="34" charset="0"/>
            </a:rPr>
            <a:t>cancelación o eliminación</a:t>
          </a:r>
          <a:r>
            <a:rPr lang="es-MX" sz="1700" kern="1200">
              <a:latin typeface="Franklin Gothic Medium" panose="020B0603020102020204" pitchFamily="34" charset="0"/>
            </a:rPr>
            <a:t> de sus DP de los archivos, registros, expedientes y sistemas del responsable, a fin de que ya no estén en su posesión. </a:t>
          </a:r>
        </a:p>
      </dsp:txBody>
      <dsp:txXfrm rot="10800000">
        <a:off x="5924663" y="1617476"/>
        <a:ext cx="2394656" cy="3142807"/>
      </dsp:txXfrm>
    </dsp:sp>
    <dsp:sp modelId="{C1488527-3903-41AB-A9C7-1C694706BF99}">
      <dsp:nvSpPr>
        <dsp:cNvPr id="0" name=""/>
        <dsp:cNvSpPr/>
      </dsp:nvSpPr>
      <dsp:spPr>
        <a:xfrm>
          <a:off x="8733992" y="150333"/>
          <a:ext cx="2008798" cy="15967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49536-5B90-4CCB-BE73-BEBEB07EABEE}">
      <dsp:nvSpPr>
        <dsp:cNvPr id="0" name=""/>
        <dsp:cNvSpPr/>
      </dsp:nvSpPr>
      <dsp:spPr>
        <a:xfrm rot="10800000">
          <a:off x="8688503" y="1640337"/>
          <a:ext cx="2547699" cy="32212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>
              <a:latin typeface="Franklin Gothic Medium" panose="020B0603020102020204" pitchFamily="34" charset="0"/>
            </a:rPr>
            <a:t>El titular podrá </a:t>
          </a:r>
          <a:r>
            <a:rPr lang="es-MX" sz="2000" b="1" u="sng" kern="1200">
              <a:latin typeface="Franklin Gothic Medium" panose="020B0603020102020204" pitchFamily="34" charset="0"/>
            </a:rPr>
            <a:t>oponerse al tratamiento de sus DP o exigir que cese el mismo</a:t>
          </a:r>
          <a:r>
            <a:rPr lang="es-MX" sz="1700" kern="1200">
              <a:latin typeface="Franklin Gothic Medium" panose="020B0603020102020204" pitchFamily="34" charset="0"/>
            </a:rPr>
            <a:t>, cuando no se ajuste a las finalidades o a lo dispuesto por la Ley o aún siendo lícito, cause un daño o perjuicio al titular.</a:t>
          </a:r>
        </a:p>
      </dsp:txBody>
      <dsp:txXfrm rot="10800000">
        <a:off x="8766854" y="1640337"/>
        <a:ext cx="2390997" cy="31429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94A7A-CB00-44B7-98B5-C12C0A01A6A0}">
      <dsp:nvSpPr>
        <dsp:cNvPr id="0" name=""/>
        <dsp:cNvSpPr/>
      </dsp:nvSpPr>
      <dsp:spPr>
        <a:xfrm rot="5400000">
          <a:off x="-144463" y="147052"/>
          <a:ext cx="951708" cy="66619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kern="1200">
              <a:latin typeface="Franklin Gothic Medium" panose="020B0603020102020204" pitchFamily="34" charset="0"/>
            </a:rPr>
            <a:t>I</a:t>
          </a:r>
        </a:p>
      </dsp:txBody>
      <dsp:txXfrm rot="-5400000">
        <a:off x="-1707" y="337394"/>
        <a:ext cx="666196" cy="285512"/>
      </dsp:txXfrm>
    </dsp:sp>
    <dsp:sp modelId="{5D1FEA0A-8407-4691-A6CC-830BF5615D76}">
      <dsp:nvSpPr>
        <dsp:cNvPr id="0" name=""/>
        <dsp:cNvSpPr/>
      </dsp:nvSpPr>
      <dsp:spPr>
        <a:xfrm rot="5400000">
          <a:off x="4028592" y="-3351394"/>
          <a:ext cx="618610" cy="7343440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b="1" u="sng" kern="1200">
              <a:solidFill>
                <a:schemeClr val="tx1"/>
              </a:solidFill>
              <a:latin typeface="Franklin Gothic Medium" panose="020B0603020102020204" pitchFamily="34" charset="0"/>
            </a:rPr>
            <a:t>Nombre del Titular</a:t>
          </a:r>
        </a:p>
      </dsp:txBody>
      <dsp:txXfrm rot="-5400000">
        <a:off x="666177" y="41219"/>
        <a:ext cx="7313242" cy="558214"/>
      </dsp:txXfrm>
    </dsp:sp>
    <dsp:sp modelId="{A8756103-B9E9-462A-8850-CEE238BFE8B1}">
      <dsp:nvSpPr>
        <dsp:cNvPr id="0" name=""/>
        <dsp:cNvSpPr/>
      </dsp:nvSpPr>
      <dsp:spPr>
        <a:xfrm rot="5400000">
          <a:off x="-144463" y="979997"/>
          <a:ext cx="951708" cy="66619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kern="1200">
              <a:latin typeface="Franklin Gothic Medium" panose="020B0603020102020204" pitchFamily="34" charset="0"/>
            </a:rPr>
            <a:t>II</a:t>
          </a:r>
        </a:p>
      </dsp:txBody>
      <dsp:txXfrm rot="-5400000">
        <a:off x="-1707" y="1170339"/>
        <a:ext cx="666196" cy="285512"/>
      </dsp:txXfrm>
    </dsp:sp>
    <dsp:sp modelId="{E46ED1D7-7721-46B3-AB17-7EA704A79A23}">
      <dsp:nvSpPr>
        <dsp:cNvPr id="0" name=""/>
        <dsp:cNvSpPr/>
      </dsp:nvSpPr>
      <dsp:spPr>
        <a:xfrm rot="5400000">
          <a:off x="4026903" y="-2525174"/>
          <a:ext cx="618610" cy="7343440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b="1" u="sng" kern="1200">
              <a:latin typeface="Franklin Gothic Medium" panose="020B0603020102020204" pitchFamily="34" charset="0"/>
            </a:rPr>
            <a:t>Documentos que acrediten la identidad del Titular </a:t>
          </a:r>
        </a:p>
      </dsp:txBody>
      <dsp:txXfrm rot="-5400000">
        <a:off x="664488" y="867439"/>
        <a:ext cx="7313242" cy="558214"/>
      </dsp:txXfrm>
    </dsp:sp>
    <dsp:sp modelId="{CC021507-AB34-451C-A911-BF7BB3666640}">
      <dsp:nvSpPr>
        <dsp:cNvPr id="0" name=""/>
        <dsp:cNvSpPr/>
      </dsp:nvSpPr>
      <dsp:spPr>
        <a:xfrm rot="5400000">
          <a:off x="-144463" y="1812942"/>
          <a:ext cx="951708" cy="66619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kern="1200">
              <a:latin typeface="Franklin Gothic Medium" panose="020B0603020102020204" pitchFamily="34" charset="0"/>
            </a:rPr>
            <a:t>III</a:t>
          </a:r>
        </a:p>
      </dsp:txBody>
      <dsp:txXfrm rot="-5400000">
        <a:off x="-1707" y="2003284"/>
        <a:ext cx="666196" cy="285512"/>
      </dsp:txXfrm>
    </dsp:sp>
    <dsp:sp modelId="{8449B5F0-DD9E-415A-88C3-8C4C2D0D92A4}">
      <dsp:nvSpPr>
        <dsp:cNvPr id="0" name=""/>
        <dsp:cNvSpPr/>
      </dsp:nvSpPr>
      <dsp:spPr>
        <a:xfrm rot="5400000">
          <a:off x="4026903" y="-1692229"/>
          <a:ext cx="618610" cy="7343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b="0" kern="1200">
              <a:latin typeface="Franklin Gothic Medium" panose="020B0603020102020204" pitchFamily="34" charset="0"/>
            </a:rPr>
            <a:t>De ser posible, área del responsable que trata los DP </a:t>
          </a:r>
        </a:p>
      </dsp:txBody>
      <dsp:txXfrm rot="-5400000">
        <a:off x="664488" y="1700384"/>
        <a:ext cx="7313242" cy="558214"/>
      </dsp:txXfrm>
    </dsp:sp>
    <dsp:sp modelId="{1B43406D-C4D3-4C66-9389-E050B83FA127}">
      <dsp:nvSpPr>
        <dsp:cNvPr id="0" name=""/>
        <dsp:cNvSpPr/>
      </dsp:nvSpPr>
      <dsp:spPr>
        <a:xfrm rot="5400000">
          <a:off x="-144463" y="2645886"/>
          <a:ext cx="951708" cy="66619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kern="1200">
              <a:latin typeface="Franklin Gothic Medium" panose="020B0603020102020204" pitchFamily="34" charset="0"/>
            </a:rPr>
            <a:t>IV</a:t>
          </a:r>
        </a:p>
      </dsp:txBody>
      <dsp:txXfrm rot="-5400000">
        <a:off x="-1707" y="2836228"/>
        <a:ext cx="666196" cy="285512"/>
      </dsp:txXfrm>
    </dsp:sp>
    <dsp:sp modelId="{EDD0A472-79AF-46DF-9686-594C7486F980}">
      <dsp:nvSpPr>
        <dsp:cNvPr id="0" name=""/>
        <dsp:cNvSpPr/>
      </dsp:nvSpPr>
      <dsp:spPr>
        <a:xfrm rot="5400000">
          <a:off x="4026903" y="-859284"/>
          <a:ext cx="618610" cy="7343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b="0" kern="1200">
              <a:latin typeface="Franklin Gothic Medium" panose="020B0603020102020204" pitchFamily="34" charset="0"/>
            </a:rPr>
            <a:t>Descripción clara y precisa de los DP de los que se busca ejercer alguno de los derechos ARCO</a:t>
          </a:r>
        </a:p>
      </dsp:txBody>
      <dsp:txXfrm rot="-5400000">
        <a:off x="664488" y="2533329"/>
        <a:ext cx="7313242" cy="558214"/>
      </dsp:txXfrm>
    </dsp:sp>
    <dsp:sp modelId="{D28BFC1B-35D1-47A7-8D01-4E713C91C67D}">
      <dsp:nvSpPr>
        <dsp:cNvPr id="0" name=""/>
        <dsp:cNvSpPr/>
      </dsp:nvSpPr>
      <dsp:spPr>
        <a:xfrm rot="5400000">
          <a:off x="-144463" y="3479391"/>
          <a:ext cx="951708" cy="66619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kern="1200">
              <a:latin typeface="Franklin Gothic Medium" panose="020B0603020102020204" pitchFamily="34" charset="0"/>
            </a:rPr>
            <a:t>V</a:t>
          </a:r>
        </a:p>
      </dsp:txBody>
      <dsp:txXfrm rot="-5400000">
        <a:off x="-1707" y="3669733"/>
        <a:ext cx="666196" cy="285512"/>
      </dsp:txXfrm>
    </dsp:sp>
    <dsp:sp modelId="{A554CBF8-2179-46B7-B736-7F2F50054127}">
      <dsp:nvSpPr>
        <dsp:cNvPr id="0" name=""/>
        <dsp:cNvSpPr/>
      </dsp:nvSpPr>
      <dsp:spPr>
        <a:xfrm rot="5400000">
          <a:off x="4026344" y="-29194"/>
          <a:ext cx="619730" cy="7350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b="0" kern="1200">
              <a:latin typeface="Franklin Gothic Medium" panose="020B0603020102020204" pitchFamily="34" charset="0"/>
            </a:rPr>
            <a:t>Descripción del derecho ARCO que se pretende ejercer</a:t>
          </a:r>
        </a:p>
      </dsp:txBody>
      <dsp:txXfrm rot="-5400000">
        <a:off x="661075" y="3366328"/>
        <a:ext cx="7320017" cy="5592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A7780-2A56-45B9-85EE-72C0FDCEBA11}">
      <dsp:nvSpPr>
        <dsp:cNvPr id="0" name=""/>
        <dsp:cNvSpPr/>
      </dsp:nvSpPr>
      <dsp:spPr>
        <a:xfrm>
          <a:off x="0" y="831075"/>
          <a:ext cx="10190338" cy="229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884" tIns="1166368" rIns="7908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3200" b="0" kern="1200" cap="small" baseline="0">
              <a:latin typeface="Franklin Gothic Book" panose="020B0503020102020204" pitchFamily="34" charset="0"/>
            </a:rPr>
            <a:t>Unidad de transparencia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3200" b="0" kern="1200" cap="small">
              <a:latin typeface="Franklin Gothic Book" panose="020B0503020102020204" pitchFamily="34" charset="0"/>
            </a:rPr>
            <a:t>Comité de transparencia</a:t>
          </a:r>
          <a:endParaRPr lang="es-ES" sz="3200" b="0" kern="1200" cap="small">
            <a:latin typeface="Franklin Gothic Book" panose="020B0503020102020204" pitchFamily="34" charset="0"/>
          </a:endParaRPr>
        </a:p>
      </dsp:txBody>
      <dsp:txXfrm>
        <a:off x="0" y="831075"/>
        <a:ext cx="10190338" cy="2293200"/>
      </dsp:txXfrm>
    </dsp:sp>
    <dsp:sp modelId="{4C784794-42A7-48F5-96E8-3B24DC2E69BC}">
      <dsp:nvSpPr>
        <dsp:cNvPr id="0" name=""/>
        <dsp:cNvSpPr/>
      </dsp:nvSpPr>
      <dsp:spPr>
        <a:xfrm>
          <a:off x="509516" y="4515"/>
          <a:ext cx="7133237" cy="1653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619" tIns="0" rIns="26961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0" kern="1200" cap="small">
              <a:latin typeface="Franklin Gothic Book" panose="020B0503020102020204" pitchFamily="34" charset="0"/>
            </a:rPr>
            <a:t>Órganos </a:t>
          </a:r>
          <a:r>
            <a:rPr lang="es-MX" sz="3200" b="0" kern="1200" cap="small">
              <a:latin typeface="Franklin Gothic Book" panose="020B0503020102020204" pitchFamily="34" charset="0"/>
            </a:rPr>
            <a:t>en materia de protección de datos personales en posesión de sujetos obligados</a:t>
          </a:r>
          <a:endParaRPr lang="es-ES" sz="3200" b="0" kern="1200">
            <a:latin typeface="Franklin Gothic Book" panose="020B0503020102020204" pitchFamily="34" charset="0"/>
          </a:endParaRPr>
        </a:p>
      </dsp:txBody>
      <dsp:txXfrm>
        <a:off x="590215" y="85214"/>
        <a:ext cx="6971839" cy="149172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7E10C-C5C0-4326-8337-0F8798D024AF}">
      <dsp:nvSpPr>
        <dsp:cNvPr id="0" name=""/>
        <dsp:cNvSpPr/>
      </dsp:nvSpPr>
      <dsp:spPr>
        <a:xfrm>
          <a:off x="0" y="137634"/>
          <a:ext cx="4884126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063" tIns="166624" rIns="3790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>
              <a:latin typeface="Franklin Gothic Medium" panose="020B0603020102020204" pitchFamily="34" charset="0"/>
            </a:rPr>
            <a:t>Responsable y personal que designe el titular del SO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>
              <a:latin typeface="Franklin Gothic Medium" panose="020B0603020102020204" pitchFamily="34" charset="0"/>
            </a:rPr>
            <a:t>Oficinas visibles y accesibles al público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>
              <a:latin typeface="Franklin Gothic Medium" panose="020B0603020102020204" pitchFamily="34" charset="0"/>
            </a:rPr>
            <a:t>Buzón ciudadano </a:t>
          </a:r>
        </a:p>
      </dsp:txBody>
      <dsp:txXfrm>
        <a:off x="0" y="137634"/>
        <a:ext cx="4884126" cy="1184400"/>
      </dsp:txXfrm>
    </dsp:sp>
    <dsp:sp modelId="{292D0761-A21E-4C03-B601-AB1540FF40DB}">
      <dsp:nvSpPr>
        <dsp:cNvPr id="0" name=""/>
        <dsp:cNvSpPr/>
      </dsp:nvSpPr>
      <dsp:spPr>
        <a:xfrm>
          <a:off x="244206" y="19554"/>
          <a:ext cx="3418888" cy="236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226" tIns="0" rIns="12922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chemeClr val="bg1"/>
              </a:solidFill>
              <a:latin typeface="Franklin Gothic Medium" panose="020B0603020102020204" pitchFamily="34" charset="0"/>
            </a:rPr>
            <a:t>Debe contar con</a:t>
          </a:r>
          <a:r>
            <a:rPr lang="es-ES" sz="1400" kern="1200">
              <a:latin typeface="Franklin Gothic Medium" panose="020B0603020102020204" pitchFamily="34" charset="0"/>
            </a:rPr>
            <a:t>:</a:t>
          </a:r>
        </a:p>
      </dsp:txBody>
      <dsp:txXfrm>
        <a:off x="255734" y="31082"/>
        <a:ext cx="3395832" cy="213104"/>
      </dsp:txXfrm>
    </dsp:sp>
    <dsp:sp modelId="{444577D0-04B1-4373-94A9-1B3D66E1D096}">
      <dsp:nvSpPr>
        <dsp:cNvPr id="0" name=""/>
        <dsp:cNvSpPr/>
      </dsp:nvSpPr>
      <dsp:spPr>
        <a:xfrm>
          <a:off x="0" y="1483314"/>
          <a:ext cx="488412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063" tIns="166624" rIns="3790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>
              <a:latin typeface="Franklin Gothic Medium" panose="020B0603020102020204" pitchFamily="34" charset="0"/>
            </a:rPr>
            <a:t>Especializado en la materia, forma parte de la Unidad de Transparencia y asesora al Comité de Transparencia. </a:t>
          </a:r>
          <a:endParaRPr lang="es-ES" sz="1600" kern="1200">
            <a:latin typeface="Franklin Gothic Medium" panose="020B0603020102020204" pitchFamily="34" charset="0"/>
          </a:endParaRPr>
        </a:p>
      </dsp:txBody>
      <dsp:txXfrm>
        <a:off x="0" y="1483314"/>
        <a:ext cx="4884126" cy="907200"/>
      </dsp:txXfrm>
    </dsp:sp>
    <dsp:sp modelId="{621D856D-0453-4C7B-A383-9562E62D1753}">
      <dsp:nvSpPr>
        <dsp:cNvPr id="0" name=""/>
        <dsp:cNvSpPr/>
      </dsp:nvSpPr>
      <dsp:spPr>
        <a:xfrm>
          <a:off x="244206" y="1365234"/>
          <a:ext cx="3418888" cy="236160"/>
        </a:xfrm>
        <a:prstGeom prst="roundRect">
          <a:avLst/>
        </a:prstGeom>
        <a:solidFill>
          <a:srgbClr val="FA5CD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226" tIns="0" rIns="12922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  <a:latin typeface="Franklin Gothic Medium" panose="020B0603020102020204" pitchFamily="34" charset="0"/>
            </a:rPr>
            <a:t>Oficial de Datos  Personales</a:t>
          </a:r>
          <a:endParaRPr lang="es-ES" sz="1400" b="1" kern="1200">
            <a:solidFill>
              <a:schemeClr val="bg1"/>
            </a:solidFill>
            <a:latin typeface="Franklin Gothic Medium" panose="020B0603020102020204" pitchFamily="34" charset="0"/>
          </a:endParaRPr>
        </a:p>
      </dsp:txBody>
      <dsp:txXfrm>
        <a:off x="255734" y="1376762"/>
        <a:ext cx="3395832" cy="21310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FB5F6-FD72-42D9-9AC3-ED20A67EA9D6}">
      <dsp:nvSpPr>
        <dsp:cNvPr id="0" name=""/>
        <dsp:cNvSpPr/>
      </dsp:nvSpPr>
      <dsp:spPr>
        <a:xfrm>
          <a:off x="0" y="56261"/>
          <a:ext cx="11521321" cy="62195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>
              <a:latin typeface="Franklin Gothic Medium" panose="020B0603020102020204" pitchFamily="34" charset="0"/>
            </a:rPr>
            <a:t>Algunas atribuciones que tiene son: </a:t>
          </a:r>
          <a:endParaRPr lang="es-ES" sz="2400" kern="1200">
            <a:latin typeface="Franklin Gothic Medium" panose="020B0603020102020204" pitchFamily="34" charset="0"/>
          </a:endParaRPr>
        </a:p>
      </dsp:txBody>
      <dsp:txXfrm>
        <a:off x="0" y="56261"/>
        <a:ext cx="11521321" cy="621950"/>
      </dsp:txXfrm>
    </dsp:sp>
    <dsp:sp modelId="{A6686758-ECF3-49D7-B771-D60973CF18EA}">
      <dsp:nvSpPr>
        <dsp:cNvPr id="0" name=""/>
        <dsp:cNvSpPr/>
      </dsp:nvSpPr>
      <dsp:spPr>
        <a:xfrm>
          <a:off x="5625" y="790736"/>
          <a:ext cx="1918344" cy="1778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kern="1200">
              <a:latin typeface="Franklin Gothic Medium" panose="020B0603020102020204" pitchFamily="34" charset="0"/>
            </a:rPr>
            <a:t>Auxiliar y orientar al titular con relación al ejercicio de los derechos ARCO y la protección de datos personales.</a:t>
          </a:r>
          <a:endParaRPr lang="es-ES" sz="1600" b="0" kern="1200">
            <a:latin typeface="Franklin Gothic Medium" panose="020B0603020102020204" pitchFamily="34" charset="0"/>
          </a:endParaRPr>
        </a:p>
      </dsp:txBody>
      <dsp:txXfrm>
        <a:off x="5625" y="790736"/>
        <a:ext cx="1918344" cy="1778696"/>
      </dsp:txXfrm>
    </dsp:sp>
    <dsp:sp modelId="{07D869B3-D4F8-4673-91B1-EDC12B9BFE84}">
      <dsp:nvSpPr>
        <dsp:cNvPr id="0" name=""/>
        <dsp:cNvSpPr/>
      </dsp:nvSpPr>
      <dsp:spPr>
        <a:xfrm>
          <a:off x="1923970" y="790736"/>
          <a:ext cx="1918344" cy="1778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>
              <a:latin typeface="Franklin Gothic Medium" panose="020B0603020102020204" pitchFamily="34" charset="0"/>
            </a:rPr>
            <a:t>Gestionar las solicitudes para el ejercicio de los derechos ARCO.</a:t>
          </a:r>
        </a:p>
      </dsp:txBody>
      <dsp:txXfrm>
        <a:off x="1923970" y="790736"/>
        <a:ext cx="1918344" cy="1778696"/>
      </dsp:txXfrm>
    </dsp:sp>
    <dsp:sp modelId="{ABADD9D1-1B38-411B-9718-E82CE0D48D67}">
      <dsp:nvSpPr>
        <dsp:cNvPr id="0" name=""/>
        <dsp:cNvSpPr/>
      </dsp:nvSpPr>
      <dsp:spPr>
        <a:xfrm>
          <a:off x="3842315" y="790736"/>
          <a:ext cx="1918344" cy="1778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1600" b="0" kern="1200">
              <a:latin typeface="Franklin Gothic Medium" panose="020B0603020102020204" pitchFamily="34" charset="0"/>
            </a:rPr>
            <a:t>Proponer al Comité de Transparencia los procedimientos que aseguren y fortalezcan la gestión de las solicitudes de los derechos ARCO.</a:t>
          </a:r>
        </a:p>
      </dsp:txBody>
      <dsp:txXfrm>
        <a:off x="3842315" y="790736"/>
        <a:ext cx="1918344" cy="1778696"/>
      </dsp:txXfrm>
    </dsp:sp>
    <dsp:sp modelId="{8B0209F2-F0C2-4175-AE7E-FC7324314DB3}">
      <dsp:nvSpPr>
        <dsp:cNvPr id="0" name=""/>
        <dsp:cNvSpPr/>
      </dsp:nvSpPr>
      <dsp:spPr>
        <a:xfrm>
          <a:off x="5760660" y="790736"/>
          <a:ext cx="1918344" cy="1778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1600" b="0" kern="1200">
              <a:latin typeface="Franklin Gothic Medium" panose="020B0603020102020204" pitchFamily="34" charset="0"/>
              <a:cs typeface="Arial" panose="020B0604020202020204" pitchFamily="34" charset="0"/>
            </a:rPr>
            <a:t>Asesorar a las áreas del sujeto obligado en materia de protección de datos personales </a:t>
          </a:r>
          <a:endParaRPr lang="es-MX" sz="1600" b="0" kern="1200">
            <a:latin typeface="Franklin Gothic Medium" panose="020B0603020102020204" pitchFamily="34" charset="0"/>
          </a:endParaRPr>
        </a:p>
      </dsp:txBody>
      <dsp:txXfrm>
        <a:off x="5760660" y="790736"/>
        <a:ext cx="1918344" cy="1778696"/>
      </dsp:txXfrm>
    </dsp:sp>
    <dsp:sp modelId="{741BA3CC-00AC-465D-8C50-FAF683D1C564}">
      <dsp:nvSpPr>
        <dsp:cNvPr id="0" name=""/>
        <dsp:cNvSpPr/>
      </dsp:nvSpPr>
      <dsp:spPr>
        <a:xfrm>
          <a:off x="7679005" y="790736"/>
          <a:ext cx="1918344" cy="1778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kern="1200">
              <a:latin typeface="Franklin Gothic Medium" panose="020B0603020102020204" pitchFamily="34" charset="0"/>
            </a:rPr>
            <a:t>Podrá dar aviso al superior jerárquico en caso de que algún área se niegue a colaborar.</a:t>
          </a:r>
          <a:endParaRPr lang="es-MX" sz="1600" b="0" kern="1200">
            <a:latin typeface="Franklin Gothic Medium" panose="020B0603020102020204" pitchFamily="34" charset="0"/>
          </a:endParaRPr>
        </a:p>
      </dsp:txBody>
      <dsp:txXfrm>
        <a:off x="7679005" y="790736"/>
        <a:ext cx="1918344" cy="1778696"/>
      </dsp:txXfrm>
    </dsp:sp>
    <dsp:sp modelId="{9CCF36D9-25EC-4AC7-B559-BD8368F604E8}">
      <dsp:nvSpPr>
        <dsp:cNvPr id="0" name=""/>
        <dsp:cNvSpPr/>
      </dsp:nvSpPr>
      <dsp:spPr>
        <a:xfrm>
          <a:off x="9597350" y="790736"/>
          <a:ext cx="1918344" cy="1778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>
              <a:latin typeface="Franklin Gothic Medium" panose="020B0603020102020204" pitchFamily="34" charset="0"/>
            </a:rPr>
            <a:t>Registrar ante el Instituto los sistemas de datos personales, así como su modificación y supresión. </a:t>
          </a:r>
        </a:p>
      </dsp:txBody>
      <dsp:txXfrm>
        <a:off x="9597350" y="790736"/>
        <a:ext cx="1918344" cy="1778696"/>
      </dsp:txXfrm>
    </dsp:sp>
    <dsp:sp modelId="{56390B69-933F-459D-A6AC-658D41C10E55}">
      <dsp:nvSpPr>
        <dsp:cNvPr id="0" name=""/>
        <dsp:cNvSpPr/>
      </dsp:nvSpPr>
      <dsp:spPr>
        <a:xfrm>
          <a:off x="0" y="2569433"/>
          <a:ext cx="11521321" cy="19763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0AC28-421D-49A5-87E9-78E91C41B530}">
      <dsp:nvSpPr>
        <dsp:cNvPr id="0" name=""/>
        <dsp:cNvSpPr/>
      </dsp:nvSpPr>
      <dsp:spPr>
        <a:xfrm>
          <a:off x="0" y="147284"/>
          <a:ext cx="11616388" cy="40700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>
              <a:solidFill>
                <a:schemeClr val="tx1"/>
              </a:solidFill>
              <a:latin typeface="Franklin Gothic Medium" panose="020B0603020102020204" pitchFamily="34" charset="0"/>
            </a:rPr>
            <a:t>¿Qué funciones tiene?</a:t>
          </a:r>
          <a:endParaRPr lang="es-ES" sz="3600" kern="1200">
            <a:solidFill>
              <a:schemeClr val="tx1"/>
            </a:solidFill>
            <a:latin typeface="Franklin Gothic Medium" panose="020B0603020102020204" pitchFamily="34" charset="0"/>
          </a:endParaRPr>
        </a:p>
      </dsp:txBody>
      <dsp:txXfrm>
        <a:off x="0" y="147284"/>
        <a:ext cx="11616388" cy="407003"/>
      </dsp:txXfrm>
    </dsp:sp>
    <dsp:sp modelId="{E07654CB-E6B0-4A5C-B00F-788270750252}">
      <dsp:nvSpPr>
        <dsp:cNvPr id="0" name=""/>
        <dsp:cNvSpPr/>
      </dsp:nvSpPr>
      <dsp:spPr>
        <a:xfrm>
          <a:off x="0" y="848856"/>
          <a:ext cx="3953428" cy="2091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>
              <a:solidFill>
                <a:schemeClr val="tx1"/>
              </a:solidFill>
              <a:latin typeface="Franklin Gothic Medium" panose="020B0603020102020204" pitchFamily="34" charset="0"/>
              <a:cs typeface="Arial" panose="020B0604020202020204" pitchFamily="34" charset="0"/>
            </a:rPr>
            <a:t>Instituir procedimientos internos para asegurar la mayor eficiencia en la gestión de las solicitudes para el ejercicio de los derechos ARCO.</a:t>
          </a:r>
          <a:endParaRPr lang="es-ES" sz="2000" kern="1200">
            <a:solidFill>
              <a:schemeClr val="tx1"/>
            </a:solidFill>
            <a:latin typeface="Franklin Gothic Medium" panose="020B0603020102020204" pitchFamily="34" charset="0"/>
          </a:endParaRPr>
        </a:p>
      </dsp:txBody>
      <dsp:txXfrm>
        <a:off x="0" y="848856"/>
        <a:ext cx="3953428" cy="2091894"/>
      </dsp:txXfrm>
    </dsp:sp>
    <dsp:sp modelId="{2EF0E312-5FB0-4DA7-B473-62647FE208C6}">
      <dsp:nvSpPr>
        <dsp:cNvPr id="0" name=""/>
        <dsp:cNvSpPr/>
      </dsp:nvSpPr>
      <dsp:spPr>
        <a:xfrm>
          <a:off x="3955636" y="848856"/>
          <a:ext cx="3953428" cy="2091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>
              <a:solidFill>
                <a:schemeClr val="tx1"/>
              </a:solidFill>
              <a:latin typeface="Franklin Gothic Medium" panose="020B0603020102020204" pitchFamily="34" charset="0"/>
            </a:rPr>
            <a:t>Confirmar, modificar o revocar la declaración de la inexistencia de los datos personales.</a:t>
          </a:r>
          <a:endParaRPr lang="es-ES" sz="2100" kern="1200">
            <a:solidFill>
              <a:schemeClr val="tx1"/>
            </a:solidFill>
            <a:latin typeface="Franklin Gothic Medium" panose="020B0603020102020204" pitchFamily="34" charset="0"/>
          </a:endParaRPr>
        </a:p>
      </dsp:txBody>
      <dsp:txXfrm>
        <a:off x="3955636" y="848856"/>
        <a:ext cx="3953428" cy="2091894"/>
      </dsp:txXfrm>
    </dsp:sp>
    <dsp:sp modelId="{343962B4-1D78-451F-BD53-B0743528BA9A}">
      <dsp:nvSpPr>
        <dsp:cNvPr id="0" name=""/>
        <dsp:cNvSpPr/>
      </dsp:nvSpPr>
      <dsp:spPr>
        <a:xfrm>
          <a:off x="7909065" y="848856"/>
          <a:ext cx="3705114" cy="2091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>
              <a:solidFill>
                <a:schemeClr val="tx1"/>
              </a:solidFill>
              <a:latin typeface="Franklin Gothic Medium" panose="020B0603020102020204" pitchFamily="34" charset="0"/>
              <a:cs typeface="Arial" panose="020B0604020202020204" pitchFamily="34" charset="0"/>
            </a:rPr>
            <a:t>Supervisar, en coordinación con las áreas o unidades administrativas competentes, el cumplimiento de las medidas, controles y acciones previstas en el documento de seguridad.</a:t>
          </a:r>
          <a:endParaRPr lang="es-ES" sz="2100" kern="1200">
            <a:solidFill>
              <a:schemeClr val="tx1"/>
            </a:solidFill>
            <a:latin typeface="Franklin Gothic Medium" panose="020B0603020102020204" pitchFamily="34" charset="0"/>
          </a:endParaRPr>
        </a:p>
      </dsp:txBody>
      <dsp:txXfrm>
        <a:off x="7909065" y="848856"/>
        <a:ext cx="3705114" cy="2091894"/>
      </dsp:txXfrm>
    </dsp:sp>
    <dsp:sp modelId="{B028BDCD-7E46-4EE6-9567-09149B2E65B7}">
      <dsp:nvSpPr>
        <dsp:cNvPr id="0" name=""/>
        <dsp:cNvSpPr/>
      </dsp:nvSpPr>
      <dsp:spPr>
        <a:xfrm>
          <a:off x="0" y="2940750"/>
          <a:ext cx="11616388" cy="232432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F408D-B705-4D3A-9097-311C7E336E01}">
      <dsp:nvSpPr>
        <dsp:cNvPr id="0" name=""/>
        <dsp:cNvSpPr/>
      </dsp:nvSpPr>
      <dsp:spPr>
        <a:xfrm>
          <a:off x="0" y="111860"/>
          <a:ext cx="11935227" cy="54473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solidFill>
                <a:schemeClr val="tx1"/>
              </a:solidFill>
              <a:latin typeface="Franklin Gothic Medium" panose="020B0603020102020204" pitchFamily="34" charset="0"/>
            </a:rPr>
            <a:t>ALGUNAS ATRIBUCIONES DEL INFO EN MATERIA DE DATOS PERSONALES</a:t>
          </a:r>
          <a:endParaRPr lang="es-ES" sz="1800" kern="1200">
            <a:solidFill>
              <a:schemeClr val="tx1"/>
            </a:solidFill>
            <a:latin typeface="Franklin Gothic Medium" panose="020B0603020102020204" pitchFamily="34" charset="0"/>
          </a:endParaRPr>
        </a:p>
      </dsp:txBody>
      <dsp:txXfrm>
        <a:off x="0" y="111860"/>
        <a:ext cx="11935227" cy="544734"/>
      </dsp:txXfrm>
    </dsp:sp>
    <dsp:sp modelId="{667C121E-3D2B-4B34-8F05-601F47976CDF}">
      <dsp:nvSpPr>
        <dsp:cNvPr id="0" name=""/>
        <dsp:cNvSpPr/>
      </dsp:nvSpPr>
      <dsp:spPr>
        <a:xfrm>
          <a:off x="5827" y="780320"/>
          <a:ext cx="1987261" cy="1803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>
              <a:solidFill>
                <a:schemeClr val="tx1"/>
              </a:solidFill>
              <a:latin typeface="Franklin Gothic Medium" panose="020B0603020102020204" pitchFamily="34" charset="0"/>
            </a:rPr>
            <a:t>Promover y difundir el ejercicio del derecho a la protección de datos personales.</a:t>
          </a:r>
          <a:endParaRPr lang="es-ES" sz="1600" kern="1200">
            <a:solidFill>
              <a:schemeClr val="tx1"/>
            </a:solidFill>
            <a:latin typeface="Franklin Gothic Medium" panose="020B0603020102020204" pitchFamily="34" charset="0"/>
          </a:endParaRPr>
        </a:p>
      </dsp:txBody>
      <dsp:txXfrm>
        <a:off x="5827" y="780320"/>
        <a:ext cx="1987261" cy="1803584"/>
      </dsp:txXfrm>
    </dsp:sp>
    <dsp:sp modelId="{AFCA76E1-3E59-4F13-A21C-99B58AD50FC6}">
      <dsp:nvSpPr>
        <dsp:cNvPr id="0" name=""/>
        <dsp:cNvSpPr/>
      </dsp:nvSpPr>
      <dsp:spPr>
        <a:xfrm>
          <a:off x="1993089" y="780320"/>
          <a:ext cx="1987261" cy="1803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>
              <a:solidFill>
                <a:schemeClr val="tx1"/>
              </a:solidFill>
              <a:latin typeface="Franklin Gothic Medium" panose="020B0603020102020204" pitchFamily="34" charset="0"/>
            </a:rPr>
            <a:t>Resolver los recursos de revisión y verificaciones en materia de datos personales. </a:t>
          </a:r>
          <a:endParaRPr lang="es-ES" sz="1600" kern="1200">
            <a:solidFill>
              <a:schemeClr val="tx1"/>
            </a:solidFill>
            <a:latin typeface="Franklin Gothic Medium" panose="020B0603020102020204" pitchFamily="34" charset="0"/>
          </a:endParaRPr>
        </a:p>
      </dsp:txBody>
      <dsp:txXfrm>
        <a:off x="1993089" y="780320"/>
        <a:ext cx="1987261" cy="1803584"/>
      </dsp:txXfrm>
    </dsp:sp>
    <dsp:sp modelId="{B55F58BC-95A1-4F04-935B-E830CA0FAB11}">
      <dsp:nvSpPr>
        <dsp:cNvPr id="0" name=""/>
        <dsp:cNvSpPr/>
      </dsp:nvSpPr>
      <dsp:spPr>
        <a:xfrm>
          <a:off x="3980351" y="780320"/>
          <a:ext cx="1987261" cy="1803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>
              <a:solidFill>
                <a:schemeClr val="tx1"/>
              </a:solidFill>
              <a:latin typeface="Franklin Gothic Medium" panose="020B0603020102020204" pitchFamily="34" charset="0"/>
            </a:rPr>
            <a:t>Llevar a cabo acciones y actividades que promuevan el conocimiento del derecho a la protección de datos personales </a:t>
          </a:r>
        </a:p>
      </dsp:txBody>
      <dsp:txXfrm>
        <a:off x="3980351" y="780320"/>
        <a:ext cx="1987261" cy="1803584"/>
      </dsp:txXfrm>
    </dsp:sp>
    <dsp:sp modelId="{B7073CFB-ED1F-4EC5-A3AB-BD7CD4744677}">
      <dsp:nvSpPr>
        <dsp:cNvPr id="0" name=""/>
        <dsp:cNvSpPr/>
      </dsp:nvSpPr>
      <dsp:spPr>
        <a:xfrm>
          <a:off x="5967613" y="748090"/>
          <a:ext cx="1987261" cy="1803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>
              <a:solidFill>
                <a:schemeClr val="tx1"/>
              </a:solidFill>
              <a:latin typeface="Franklin Gothic Medium" panose="020B0603020102020204" pitchFamily="34" charset="0"/>
            </a:rPr>
            <a:t>Realizar</a:t>
          </a:r>
          <a:r>
            <a:rPr lang="es-MX" sz="1600" kern="1200" baseline="0">
              <a:solidFill>
                <a:schemeClr val="tx1"/>
              </a:solidFill>
              <a:latin typeface="Franklin Gothic Medium" panose="020B0603020102020204" pitchFamily="34" charset="0"/>
            </a:rPr>
            <a:t> el registro de los sistemas de datos personales de los Sujetos Obligados de la Ciudad de México. </a:t>
          </a:r>
          <a:endParaRPr lang="es-MX" sz="1600" kern="1200">
            <a:solidFill>
              <a:schemeClr val="tx1"/>
            </a:solidFill>
            <a:latin typeface="Franklin Gothic Medium" panose="020B0603020102020204" pitchFamily="34" charset="0"/>
          </a:endParaRPr>
        </a:p>
      </dsp:txBody>
      <dsp:txXfrm>
        <a:off x="5967613" y="748090"/>
        <a:ext cx="1987261" cy="1803584"/>
      </dsp:txXfrm>
    </dsp:sp>
    <dsp:sp modelId="{EEDCD4A0-1BF5-4123-B994-5A3CDF5A09D3}">
      <dsp:nvSpPr>
        <dsp:cNvPr id="0" name=""/>
        <dsp:cNvSpPr/>
      </dsp:nvSpPr>
      <dsp:spPr>
        <a:xfrm>
          <a:off x="7954875" y="780320"/>
          <a:ext cx="1987261" cy="1803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>
              <a:solidFill>
                <a:schemeClr val="tx1"/>
              </a:solidFill>
              <a:latin typeface="Franklin Gothic Medium" panose="020B0603020102020204" pitchFamily="34" charset="0"/>
            </a:rPr>
            <a:t>Diseñar y aprobar los formatos de solicitudes de acceso, rectificación, cancelación y oposición de datos personales. </a:t>
          </a:r>
        </a:p>
      </dsp:txBody>
      <dsp:txXfrm>
        <a:off x="7954875" y="780320"/>
        <a:ext cx="1987261" cy="1803584"/>
      </dsp:txXfrm>
    </dsp:sp>
    <dsp:sp modelId="{D98AEF8B-0E9B-41E4-BCB2-95922E05C261}">
      <dsp:nvSpPr>
        <dsp:cNvPr id="0" name=""/>
        <dsp:cNvSpPr/>
      </dsp:nvSpPr>
      <dsp:spPr>
        <a:xfrm>
          <a:off x="9942137" y="780320"/>
          <a:ext cx="1987261" cy="1803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>
              <a:solidFill>
                <a:schemeClr val="tx1"/>
              </a:solidFill>
              <a:latin typeface="Franklin Gothic Medium" panose="020B0603020102020204" pitchFamily="34" charset="0"/>
            </a:rPr>
            <a:t>Coordinarse y promover el derecho a la protección de datos personales con los responsables de manera permanente. </a:t>
          </a:r>
        </a:p>
      </dsp:txBody>
      <dsp:txXfrm>
        <a:off x="9942137" y="780320"/>
        <a:ext cx="1987261" cy="1803584"/>
      </dsp:txXfrm>
    </dsp:sp>
    <dsp:sp modelId="{81D64826-D79F-4A24-8D4B-7DC5747B40EB}">
      <dsp:nvSpPr>
        <dsp:cNvPr id="0" name=""/>
        <dsp:cNvSpPr/>
      </dsp:nvSpPr>
      <dsp:spPr>
        <a:xfrm>
          <a:off x="0" y="2583905"/>
          <a:ext cx="11935227" cy="20039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4F35F-A7DA-4574-BC4A-5C135386AD80}">
      <dsp:nvSpPr>
        <dsp:cNvPr id="0" name=""/>
        <dsp:cNvSpPr/>
      </dsp:nvSpPr>
      <dsp:spPr>
        <a:xfrm>
          <a:off x="0" y="37571"/>
          <a:ext cx="10371389" cy="572177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>
              <a:solidFill>
                <a:schemeClr val="tx1"/>
              </a:solidFill>
              <a:latin typeface="Franklin Gothic Medium" panose="020B0603020102020204" pitchFamily="34" charset="0"/>
            </a:rPr>
            <a:t>El inicio de la verificación puede ser por</a:t>
          </a:r>
          <a:r>
            <a:rPr lang="es-MX" sz="2000" kern="1200">
              <a:solidFill>
                <a:schemeClr val="tx1"/>
              </a:solidFill>
              <a:latin typeface="Franklin Gothic Medium" panose="020B0603020102020204" pitchFamily="34" charset="0"/>
            </a:rPr>
            <a:t>: </a:t>
          </a:r>
        </a:p>
      </dsp:txBody>
      <dsp:txXfrm>
        <a:off x="0" y="37571"/>
        <a:ext cx="10371389" cy="572177"/>
      </dsp:txXfrm>
    </dsp:sp>
    <dsp:sp modelId="{E20C73FC-4FF5-4090-B906-42F60088238A}">
      <dsp:nvSpPr>
        <dsp:cNvPr id="0" name=""/>
        <dsp:cNvSpPr/>
      </dsp:nvSpPr>
      <dsp:spPr>
        <a:xfrm>
          <a:off x="0" y="770532"/>
          <a:ext cx="2592847" cy="1756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>
              <a:latin typeface="Franklin Gothic Medium" panose="020B0603020102020204" pitchFamily="34" charset="0"/>
            </a:rPr>
            <a:t>OFICIO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>
              <a:latin typeface="Franklin Gothic Medium" panose="020B0603020102020204" pitchFamily="34" charset="0"/>
            </a:rPr>
            <a:t>Cuando el Instituto cuente con indicios que hagan presumir fundada y motivada la existencia de violaciones a las leyes correspondientes.</a:t>
          </a:r>
        </a:p>
      </dsp:txBody>
      <dsp:txXfrm>
        <a:off x="0" y="770532"/>
        <a:ext cx="2592847" cy="1756966"/>
      </dsp:txXfrm>
    </dsp:sp>
    <dsp:sp modelId="{FDECB5F1-BE63-4546-935C-C40AC4965AA4}">
      <dsp:nvSpPr>
        <dsp:cNvPr id="0" name=""/>
        <dsp:cNvSpPr/>
      </dsp:nvSpPr>
      <dsp:spPr>
        <a:xfrm>
          <a:off x="2592847" y="770532"/>
          <a:ext cx="2592847" cy="1756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cap="all" baseline="0">
              <a:latin typeface="Franklin Gothic Medium" panose="020B0603020102020204" pitchFamily="34" charset="0"/>
            </a:rPr>
            <a:t>Programa Anual de Verificación.</a:t>
          </a:r>
          <a:endParaRPr lang="es-MX" sz="1600" kern="1200">
            <a:latin typeface="Franklin Gothic Medium" panose="020B0603020102020204" pitchFamily="34" charset="0"/>
          </a:endParaRPr>
        </a:p>
      </dsp:txBody>
      <dsp:txXfrm>
        <a:off x="2592847" y="770532"/>
        <a:ext cx="2592847" cy="1756966"/>
      </dsp:txXfrm>
    </dsp:sp>
    <dsp:sp modelId="{8D62924D-7D94-48E1-8755-4D212BF7D1E2}">
      <dsp:nvSpPr>
        <dsp:cNvPr id="0" name=""/>
        <dsp:cNvSpPr/>
      </dsp:nvSpPr>
      <dsp:spPr>
        <a:xfrm>
          <a:off x="5166896" y="779369"/>
          <a:ext cx="2592847" cy="1756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>
              <a:latin typeface="Franklin Gothic Medium" panose="020B0603020102020204" pitchFamily="34" charset="0"/>
            </a:rPr>
            <a:t>POR CONOCIMIENTO DE UN TERCERO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>
              <a:latin typeface="Franklin Gothic Medium" panose="020B0603020102020204" pitchFamily="34" charset="0"/>
            </a:rPr>
            <a:t>Por presuntos incumplimientos a las obligaciones previstas en la presente ley y de más relativos. </a:t>
          </a:r>
        </a:p>
      </dsp:txBody>
      <dsp:txXfrm>
        <a:off x="5166896" y="779369"/>
        <a:ext cx="2592847" cy="1756966"/>
      </dsp:txXfrm>
    </dsp:sp>
    <dsp:sp modelId="{204D391C-6435-4203-9625-AEEF1363842B}">
      <dsp:nvSpPr>
        <dsp:cNvPr id="0" name=""/>
        <dsp:cNvSpPr/>
      </dsp:nvSpPr>
      <dsp:spPr>
        <a:xfrm>
          <a:off x="7778541" y="779369"/>
          <a:ext cx="2592847" cy="1756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>
              <a:latin typeface="Franklin Gothic Medium" panose="020B0603020102020204" pitchFamily="34" charset="0"/>
            </a:rPr>
            <a:t>DENUNCIA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>
              <a:latin typeface="Franklin Gothic Medium" panose="020B0603020102020204" pitchFamily="34" charset="0"/>
            </a:rPr>
            <a:t>Cuando considere que ha sido afectado por actos del responsable.</a:t>
          </a:r>
        </a:p>
      </dsp:txBody>
      <dsp:txXfrm>
        <a:off x="7778541" y="779369"/>
        <a:ext cx="2592847" cy="1756966"/>
      </dsp:txXfrm>
    </dsp:sp>
    <dsp:sp modelId="{85BFB196-83DA-4F5E-8ABB-3BEFBDEB4B9A}">
      <dsp:nvSpPr>
        <dsp:cNvPr id="0" name=""/>
        <dsp:cNvSpPr/>
      </dsp:nvSpPr>
      <dsp:spPr>
        <a:xfrm>
          <a:off x="0" y="2527499"/>
          <a:ext cx="10371389" cy="19521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73512-0844-4DED-B8B1-BE30FCC5EF57}">
      <dsp:nvSpPr>
        <dsp:cNvPr id="0" name=""/>
        <dsp:cNvSpPr/>
      </dsp:nvSpPr>
      <dsp:spPr>
        <a:xfrm>
          <a:off x="9897499" y="3045046"/>
          <a:ext cx="91440" cy="5669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6930"/>
              </a:lnTo>
            </a:path>
          </a:pathLst>
        </a:custGeom>
        <a:noFill/>
        <a:ln w="9525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AC619-BB45-44BB-AD73-341B26F0C46C}">
      <dsp:nvSpPr>
        <dsp:cNvPr id="0" name=""/>
        <dsp:cNvSpPr/>
      </dsp:nvSpPr>
      <dsp:spPr>
        <a:xfrm>
          <a:off x="5786575" y="1240289"/>
          <a:ext cx="4156644" cy="566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346"/>
              </a:lnTo>
              <a:lnTo>
                <a:pt x="4156644" y="386346"/>
              </a:lnTo>
              <a:lnTo>
                <a:pt x="4156644" y="566930"/>
              </a:lnTo>
            </a:path>
          </a:pathLst>
        </a:custGeom>
        <a:noFill/>
        <a:ln w="9525" cap="flat" cmpd="sng" algn="ctr">
          <a:solidFill>
            <a:srgbClr val="C929A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7F0B4-FF10-496F-8EBD-D42E30292B33}">
      <dsp:nvSpPr>
        <dsp:cNvPr id="0" name=""/>
        <dsp:cNvSpPr/>
      </dsp:nvSpPr>
      <dsp:spPr>
        <a:xfrm>
          <a:off x="7047416" y="3045046"/>
          <a:ext cx="91440" cy="5669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6930"/>
              </a:lnTo>
            </a:path>
          </a:pathLst>
        </a:custGeom>
        <a:noFill/>
        <a:ln w="9525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6FA97-4BD7-4943-8465-8168587A0321}">
      <dsp:nvSpPr>
        <dsp:cNvPr id="0" name=""/>
        <dsp:cNvSpPr/>
      </dsp:nvSpPr>
      <dsp:spPr>
        <a:xfrm>
          <a:off x="5786575" y="1240289"/>
          <a:ext cx="1306561" cy="566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346"/>
              </a:lnTo>
              <a:lnTo>
                <a:pt x="1306561" y="386346"/>
              </a:lnTo>
              <a:lnTo>
                <a:pt x="1306561" y="566930"/>
              </a:lnTo>
            </a:path>
          </a:pathLst>
        </a:custGeom>
        <a:noFill/>
        <a:ln w="9525" cap="flat" cmpd="sng" algn="ctr">
          <a:solidFill>
            <a:srgbClr val="C929A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5BB04-9B4A-481F-9ECF-85833C0B49B8}">
      <dsp:nvSpPr>
        <dsp:cNvPr id="0" name=""/>
        <dsp:cNvSpPr/>
      </dsp:nvSpPr>
      <dsp:spPr>
        <a:xfrm>
          <a:off x="4315813" y="3045046"/>
          <a:ext cx="91440" cy="5669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6930"/>
              </a:lnTo>
            </a:path>
          </a:pathLst>
        </a:custGeom>
        <a:noFill/>
        <a:ln w="9525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874C5-E845-44DE-9C3C-7A8A0E43206F}">
      <dsp:nvSpPr>
        <dsp:cNvPr id="0" name=""/>
        <dsp:cNvSpPr/>
      </dsp:nvSpPr>
      <dsp:spPr>
        <a:xfrm>
          <a:off x="4361533" y="1240289"/>
          <a:ext cx="1425041" cy="566930"/>
        </a:xfrm>
        <a:custGeom>
          <a:avLst/>
          <a:gdLst/>
          <a:ahLst/>
          <a:cxnLst/>
          <a:rect l="0" t="0" r="0" b="0"/>
          <a:pathLst>
            <a:path>
              <a:moveTo>
                <a:pt x="1425041" y="0"/>
              </a:moveTo>
              <a:lnTo>
                <a:pt x="1425041" y="386346"/>
              </a:lnTo>
              <a:lnTo>
                <a:pt x="0" y="386346"/>
              </a:lnTo>
              <a:lnTo>
                <a:pt x="0" y="566930"/>
              </a:lnTo>
            </a:path>
          </a:pathLst>
        </a:custGeom>
        <a:noFill/>
        <a:ln w="95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9CCC2-06B1-4955-9DE4-178339577144}">
      <dsp:nvSpPr>
        <dsp:cNvPr id="0" name=""/>
        <dsp:cNvSpPr/>
      </dsp:nvSpPr>
      <dsp:spPr>
        <a:xfrm>
          <a:off x="1584210" y="3045046"/>
          <a:ext cx="91440" cy="5669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6930"/>
              </a:lnTo>
            </a:path>
          </a:pathLst>
        </a:custGeom>
        <a:noFill/>
        <a:ln w="9525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365D7-42AD-4EE6-91F1-B6B0DDCC7197}">
      <dsp:nvSpPr>
        <dsp:cNvPr id="0" name=""/>
        <dsp:cNvSpPr/>
      </dsp:nvSpPr>
      <dsp:spPr>
        <a:xfrm>
          <a:off x="1629930" y="1240289"/>
          <a:ext cx="4156644" cy="566930"/>
        </a:xfrm>
        <a:custGeom>
          <a:avLst/>
          <a:gdLst/>
          <a:ahLst/>
          <a:cxnLst/>
          <a:rect l="0" t="0" r="0" b="0"/>
          <a:pathLst>
            <a:path>
              <a:moveTo>
                <a:pt x="4156644" y="0"/>
              </a:moveTo>
              <a:lnTo>
                <a:pt x="4156644" y="386346"/>
              </a:lnTo>
              <a:lnTo>
                <a:pt x="0" y="386346"/>
              </a:lnTo>
              <a:lnTo>
                <a:pt x="0" y="566930"/>
              </a:lnTo>
            </a:path>
          </a:pathLst>
        </a:custGeom>
        <a:noFill/>
        <a:ln w="9525" cap="flat" cmpd="sng" algn="ctr">
          <a:solidFill>
            <a:srgbClr val="C929A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2C1CE-FC3E-41F7-A420-EF52B738D75B}">
      <dsp:nvSpPr>
        <dsp:cNvPr id="0" name=""/>
        <dsp:cNvSpPr/>
      </dsp:nvSpPr>
      <dsp:spPr>
        <a:xfrm>
          <a:off x="4811909" y="2463"/>
          <a:ext cx="1949331" cy="1237825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E01279"/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6CC923-8FB0-4619-A19B-A43674C6316D}">
      <dsp:nvSpPr>
        <dsp:cNvPr id="0" name=""/>
        <dsp:cNvSpPr/>
      </dsp:nvSpPr>
      <dsp:spPr>
        <a:xfrm>
          <a:off x="5028501" y="208226"/>
          <a:ext cx="1949331" cy="1237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>
              <a:latin typeface="Franklin Gothic Book" panose="020B0503020102020204" pitchFamily="34" charset="0"/>
            </a:rPr>
            <a:t>Tipos y categorías  de Datos </a:t>
          </a:r>
          <a:endParaRPr lang="es-ES" sz="2000" b="1" kern="1200">
            <a:latin typeface="Franklin Gothic Book" panose="020B0503020102020204" pitchFamily="34" charset="0"/>
          </a:endParaRPr>
        </a:p>
      </dsp:txBody>
      <dsp:txXfrm>
        <a:off x="5064756" y="244481"/>
        <a:ext cx="1876821" cy="1165315"/>
      </dsp:txXfrm>
    </dsp:sp>
    <dsp:sp modelId="{8A16003B-2E1E-4F57-88D0-411F976575EF}">
      <dsp:nvSpPr>
        <dsp:cNvPr id="0" name=""/>
        <dsp:cNvSpPr/>
      </dsp:nvSpPr>
      <dsp:spPr>
        <a:xfrm>
          <a:off x="655264" y="1807220"/>
          <a:ext cx="1949331" cy="1237825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E01279"/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DDF533-4B85-4471-B4A9-C6496B1B9C52}">
      <dsp:nvSpPr>
        <dsp:cNvPr id="0" name=""/>
        <dsp:cNvSpPr/>
      </dsp:nvSpPr>
      <dsp:spPr>
        <a:xfrm>
          <a:off x="871856" y="2012983"/>
          <a:ext cx="1949331" cy="1237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latin typeface="Franklin Gothic Book" panose="020B0503020102020204" pitchFamily="34" charset="0"/>
            </a:rPr>
            <a:t>Identificativos </a:t>
          </a:r>
          <a:endParaRPr lang="es-ES" sz="1800" b="1" kern="1200">
            <a:latin typeface="Franklin Gothic Book" panose="020B0503020102020204" pitchFamily="34" charset="0"/>
          </a:endParaRPr>
        </a:p>
      </dsp:txBody>
      <dsp:txXfrm>
        <a:off x="908111" y="2049238"/>
        <a:ext cx="1876821" cy="1165315"/>
      </dsp:txXfrm>
    </dsp:sp>
    <dsp:sp modelId="{5F69638F-53EF-4DC8-85B2-F87B4C3E20C3}">
      <dsp:nvSpPr>
        <dsp:cNvPr id="0" name=""/>
        <dsp:cNvSpPr/>
      </dsp:nvSpPr>
      <dsp:spPr>
        <a:xfrm>
          <a:off x="480721" y="3611976"/>
          <a:ext cx="2298418" cy="1429713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E01279"/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FE751A-8C29-4656-B6C9-1193E6DF9591}">
      <dsp:nvSpPr>
        <dsp:cNvPr id="0" name=""/>
        <dsp:cNvSpPr/>
      </dsp:nvSpPr>
      <dsp:spPr>
        <a:xfrm>
          <a:off x="697313" y="3817739"/>
          <a:ext cx="2298418" cy="1429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latin typeface="Franklin Gothic Book" panose="020B0503020102020204" pitchFamily="34" charset="0"/>
              <a:ea typeface="Calibri"/>
              <a:cs typeface="Calibri"/>
              <a:sym typeface="Calibri"/>
            </a:rPr>
            <a:t>Nombre, edad, domicilio, estudios, etc. </a:t>
          </a:r>
          <a:endParaRPr lang="es-ES" sz="1400" b="1" kern="1200">
            <a:latin typeface="Franklin Gothic Book" panose="020B0503020102020204" pitchFamily="34" charset="0"/>
          </a:endParaRPr>
        </a:p>
      </dsp:txBody>
      <dsp:txXfrm>
        <a:off x="739188" y="3859614"/>
        <a:ext cx="2214668" cy="1345963"/>
      </dsp:txXfrm>
    </dsp:sp>
    <dsp:sp modelId="{08C78466-B9DC-4D03-AF0D-6922DEE8E05B}">
      <dsp:nvSpPr>
        <dsp:cNvPr id="0" name=""/>
        <dsp:cNvSpPr/>
      </dsp:nvSpPr>
      <dsp:spPr>
        <a:xfrm>
          <a:off x="3386867" y="1807220"/>
          <a:ext cx="1949331" cy="1237825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E01279"/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C5F56B-E104-4B17-8924-E50A332E16D6}">
      <dsp:nvSpPr>
        <dsp:cNvPr id="0" name=""/>
        <dsp:cNvSpPr/>
      </dsp:nvSpPr>
      <dsp:spPr>
        <a:xfrm>
          <a:off x="3603459" y="2012983"/>
          <a:ext cx="1949331" cy="1237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latin typeface="Franklin Gothic Book" panose="020B0503020102020204" pitchFamily="34" charset="0"/>
            </a:rPr>
            <a:t>Financieros</a:t>
          </a:r>
          <a:endParaRPr lang="es-ES" sz="1800" b="1" kern="1200">
            <a:latin typeface="Franklin Gothic Book" panose="020B0503020102020204" pitchFamily="34" charset="0"/>
          </a:endParaRPr>
        </a:p>
      </dsp:txBody>
      <dsp:txXfrm>
        <a:off x="3639714" y="2049238"/>
        <a:ext cx="1876821" cy="1165315"/>
      </dsp:txXfrm>
    </dsp:sp>
    <dsp:sp modelId="{CC134FF6-29F6-44B0-AE02-1A0CC945AF8A}">
      <dsp:nvSpPr>
        <dsp:cNvPr id="0" name=""/>
        <dsp:cNvSpPr/>
      </dsp:nvSpPr>
      <dsp:spPr>
        <a:xfrm>
          <a:off x="3212324" y="3611976"/>
          <a:ext cx="2298418" cy="1429713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E01279"/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373163-85D2-4F11-B99F-E22999AB02B4}">
      <dsp:nvSpPr>
        <dsp:cNvPr id="0" name=""/>
        <dsp:cNvSpPr/>
      </dsp:nvSpPr>
      <dsp:spPr>
        <a:xfrm>
          <a:off x="3428916" y="3817739"/>
          <a:ext cx="2298418" cy="1429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latin typeface="Franklin Gothic Book" panose="020B0503020102020204" pitchFamily="34" charset="0"/>
              <a:ea typeface="Calibri"/>
              <a:cs typeface="Calibri"/>
              <a:sym typeface="Calibri"/>
            </a:rPr>
            <a:t>Bienes, cuentas  bancarias, información fiscal, reporte de buró  de crédito, declaraciones de impuestos.</a:t>
          </a:r>
          <a:endParaRPr lang="es-ES" sz="1400" b="1" kern="1200">
            <a:latin typeface="Franklin Gothic Book" panose="020B0503020102020204" pitchFamily="34" charset="0"/>
          </a:endParaRPr>
        </a:p>
      </dsp:txBody>
      <dsp:txXfrm>
        <a:off x="3470791" y="3859614"/>
        <a:ext cx="2214668" cy="1345963"/>
      </dsp:txXfrm>
    </dsp:sp>
    <dsp:sp modelId="{11697DB9-4502-4BA6-90B9-FF4B1905C804}">
      <dsp:nvSpPr>
        <dsp:cNvPr id="0" name=""/>
        <dsp:cNvSpPr/>
      </dsp:nvSpPr>
      <dsp:spPr>
        <a:xfrm>
          <a:off x="6118470" y="1807220"/>
          <a:ext cx="1949331" cy="1237825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E01279"/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CE60FB-1938-440B-BB53-16DB2C84FCE8}">
      <dsp:nvSpPr>
        <dsp:cNvPr id="0" name=""/>
        <dsp:cNvSpPr/>
      </dsp:nvSpPr>
      <dsp:spPr>
        <a:xfrm>
          <a:off x="6335062" y="2012983"/>
          <a:ext cx="1949331" cy="1237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latin typeface="Franklin Gothic Book" panose="020B0503020102020204" pitchFamily="34" charset="0"/>
            </a:rPr>
            <a:t>Datos  electrónicos</a:t>
          </a:r>
          <a:endParaRPr lang="es-ES" sz="1800" b="1" kern="1200">
            <a:latin typeface="Franklin Gothic Book" panose="020B0503020102020204" pitchFamily="34" charset="0"/>
          </a:endParaRPr>
        </a:p>
      </dsp:txBody>
      <dsp:txXfrm>
        <a:off x="6371317" y="2049238"/>
        <a:ext cx="1876821" cy="1165315"/>
      </dsp:txXfrm>
    </dsp:sp>
    <dsp:sp modelId="{EAE3B6B3-EEA1-4799-9368-5448E0782898}">
      <dsp:nvSpPr>
        <dsp:cNvPr id="0" name=""/>
        <dsp:cNvSpPr/>
      </dsp:nvSpPr>
      <dsp:spPr>
        <a:xfrm>
          <a:off x="5943927" y="3611976"/>
          <a:ext cx="2298418" cy="1429713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E01279"/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DD7D89-0BB5-4A30-83A3-BAD9AC53BAE6}">
      <dsp:nvSpPr>
        <dsp:cNvPr id="0" name=""/>
        <dsp:cNvSpPr/>
      </dsp:nvSpPr>
      <dsp:spPr>
        <a:xfrm>
          <a:off x="6160519" y="3817739"/>
          <a:ext cx="2298418" cy="1429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latin typeface="Franklin Gothic Book" panose="020B0503020102020204" pitchFamily="34" charset="0"/>
              <a:cs typeface="Calibri"/>
              <a:sym typeface="Calibri"/>
            </a:rPr>
            <a:t>La dirección IP, los correos electrónicos e incluso la geolocalización.</a:t>
          </a:r>
          <a:endParaRPr lang="es-ES" sz="1400" b="1" kern="1200">
            <a:latin typeface="Franklin Gothic Book" panose="020B0503020102020204" pitchFamily="34" charset="0"/>
          </a:endParaRPr>
        </a:p>
      </dsp:txBody>
      <dsp:txXfrm>
        <a:off x="6202394" y="3859614"/>
        <a:ext cx="2214668" cy="1345963"/>
      </dsp:txXfrm>
    </dsp:sp>
    <dsp:sp modelId="{A0A37E66-ECDF-4034-BED1-5833EF92BFFA}">
      <dsp:nvSpPr>
        <dsp:cNvPr id="0" name=""/>
        <dsp:cNvSpPr/>
      </dsp:nvSpPr>
      <dsp:spPr>
        <a:xfrm>
          <a:off x="8968554" y="1807220"/>
          <a:ext cx="1949331" cy="1237825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E01279"/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2FE3C-0E6E-493E-9EA2-08989EB311EA}">
      <dsp:nvSpPr>
        <dsp:cNvPr id="0" name=""/>
        <dsp:cNvSpPr/>
      </dsp:nvSpPr>
      <dsp:spPr>
        <a:xfrm>
          <a:off x="9185146" y="2012983"/>
          <a:ext cx="1949331" cy="1237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latin typeface="Franklin Gothic Book" panose="020B0503020102020204" pitchFamily="34" charset="0"/>
            </a:rPr>
            <a:t>Sensibles </a:t>
          </a:r>
          <a:endParaRPr lang="es-ES" sz="1800" b="1" kern="1200">
            <a:latin typeface="Franklin Gothic Book" panose="020B0503020102020204" pitchFamily="34" charset="0"/>
          </a:endParaRPr>
        </a:p>
      </dsp:txBody>
      <dsp:txXfrm>
        <a:off x="9221401" y="2049238"/>
        <a:ext cx="1876821" cy="1165315"/>
      </dsp:txXfrm>
    </dsp:sp>
    <dsp:sp modelId="{8749648F-62F1-49CD-920C-B25D52E7E226}">
      <dsp:nvSpPr>
        <dsp:cNvPr id="0" name=""/>
        <dsp:cNvSpPr/>
      </dsp:nvSpPr>
      <dsp:spPr>
        <a:xfrm>
          <a:off x="8675530" y="3611976"/>
          <a:ext cx="2535379" cy="1429713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E01279"/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0FC144-E0C4-4696-B11E-1430B0F1FF59}">
      <dsp:nvSpPr>
        <dsp:cNvPr id="0" name=""/>
        <dsp:cNvSpPr/>
      </dsp:nvSpPr>
      <dsp:spPr>
        <a:xfrm>
          <a:off x="8892122" y="3817739"/>
          <a:ext cx="2535379" cy="1429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latin typeface="Franklin Gothic Book" panose="020B0503020102020204" pitchFamily="34" charset="0"/>
              <a:ea typeface="Calibri"/>
              <a:cs typeface="Calibri"/>
              <a:sym typeface="Calibri"/>
            </a:rPr>
            <a:t>Origen racial, estado de salud, creencias religiosas, opiniones  políticas, Preferencia sexual, Datos biométricos.</a:t>
          </a:r>
          <a:endParaRPr lang="es-ES" sz="1400" b="1" kern="1200">
            <a:latin typeface="Franklin Gothic Book" panose="020B0503020102020204" pitchFamily="34" charset="0"/>
          </a:endParaRPr>
        </a:p>
      </dsp:txBody>
      <dsp:txXfrm>
        <a:off x="8933997" y="3859614"/>
        <a:ext cx="2451629" cy="134596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38C83-0C9E-4826-8E96-A538802539B8}">
      <dsp:nvSpPr>
        <dsp:cNvPr id="0" name=""/>
        <dsp:cNvSpPr/>
      </dsp:nvSpPr>
      <dsp:spPr>
        <a:xfrm>
          <a:off x="0" y="0"/>
          <a:ext cx="11215383" cy="416351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>
              <a:solidFill>
                <a:schemeClr val="tx1"/>
              </a:solidFill>
              <a:latin typeface="Franklin Gothic Medium" panose="020B0603020102020204" pitchFamily="34" charset="0"/>
            </a:rPr>
            <a:t>En el proceso de verificación:</a:t>
          </a:r>
        </a:p>
      </dsp:txBody>
      <dsp:txXfrm>
        <a:off x="0" y="0"/>
        <a:ext cx="11215383" cy="416351"/>
      </dsp:txXfrm>
    </dsp:sp>
    <dsp:sp modelId="{1BE70C7F-781C-438A-AF98-BA32340DC5C8}">
      <dsp:nvSpPr>
        <dsp:cNvPr id="0" name=""/>
        <dsp:cNvSpPr/>
      </dsp:nvSpPr>
      <dsp:spPr>
        <a:xfrm>
          <a:off x="0" y="621758"/>
          <a:ext cx="5607691" cy="144947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solidFill>
                <a:schemeClr val="tx1"/>
              </a:solidFill>
              <a:latin typeface="Franklin Gothic Medium" panose="020B0603020102020204" pitchFamily="34" charset="0"/>
            </a:rPr>
            <a:t>El  INFO: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>
              <a:solidFill>
                <a:schemeClr val="tx1"/>
              </a:solidFill>
              <a:latin typeface="Franklin Gothic Medium" panose="020B0603020102020204" pitchFamily="34" charset="0"/>
            </a:rPr>
            <a:t>Vigila y verifica el cumplimiento de los principios y las disposiciones de la Ley.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>
              <a:solidFill>
                <a:schemeClr val="tx1"/>
              </a:solidFill>
              <a:latin typeface="Franklin Gothic Medium" panose="020B0603020102020204" pitchFamily="34" charset="0"/>
            </a:rPr>
            <a:t> Está obligado a guardar confidencialidad sobre la información a la que tiene acceso.</a:t>
          </a:r>
        </a:p>
      </dsp:txBody>
      <dsp:txXfrm>
        <a:off x="0" y="621758"/>
        <a:ext cx="5607691" cy="1449476"/>
      </dsp:txXfrm>
    </dsp:sp>
    <dsp:sp modelId="{7B17F7E9-8587-4869-A12B-30321F4B59E8}">
      <dsp:nvSpPr>
        <dsp:cNvPr id="0" name=""/>
        <dsp:cNvSpPr/>
      </dsp:nvSpPr>
      <dsp:spPr>
        <a:xfrm>
          <a:off x="5565129" y="621758"/>
          <a:ext cx="5607691" cy="144947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solidFill>
                <a:schemeClr val="tx1"/>
              </a:solidFill>
              <a:latin typeface="Franklin Gothic Medium" panose="020B0603020102020204" pitchFamily="34" charset="0"/>
            </a:rPr>
            <a:t>El responsable: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>
              <a:solidFill>
                <a:schemeClr val="tx1"/>
              </a:solidFill>
              <a:latin typeface="Franklin Gothic Medium" panose="020B0603020102020204" pitchFamily="34" charset="0"/>
            </a:rPr>
            <a:t>No podrá negar el acceso a la documentación solicitada con motivo de una verificación, ni podrá invocar la reserva o la confidencialidad de la información.</a:t>
          </a:r>
        </a:p>
      </dsp:txBody>
      <dsp:txXfrm>
        <a:off x="5565129" y="621758"/>
        <a:ext cx="5607691" cy="1449476"/>
      </dsp:txXfrm>
    </dsp:sp>
    <dsp:sp modelId="{E22C8D66-FA57-486D-994C-FF280E62D2F3}">
      <dsp:nvSpPr>
        <dsp:cNvPr id="0" name=""/>
        <dsp:cNvSpPr/>
      </dsp:nvSpPr>
      <dsp:spPr>
        <a:xfrm>
          <a:off x="0" y="2122780"/>
          <a:ext cx="11215383" cy="161052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689F4-F6D3-4DE8-9EF6-E9BD60710A12}">
      <dsp:nvSpPr>
        <dsp:cNvPr id="0" name=""/>
        <dsp:cNvSpPr/>
      </dsp:nvSpPr>
      <dsp:spPr>
        <a:xfrm>
          <a:off x="615394" y="727043"/>
          <a:ext cx="2204850" cy="235383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7DCC4-570C-4A07-BE56-75E622B630CE}">
      <dsp:nvSpPr>
        <dsp:cNvPr id="0" name=""/>
        <dsp:cNvSpPr/>
      </dsp:nvSpPr>
      <dsp:spPr>
        <a:xfrm>
          <a:off x="5781" y="3071245"/>
          <a:ext cx="3184773" cy="102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kern="1200"/>
        </a:p>
      </dsp:txBody>
      <dsp:txXfrm>
        <a:off x="5781" y="3071245"/>
        <a:ext cx="2242798" cy="1022267"/>
      </dsp:txXfrm>
    </dsp:sp>
    <dsp:sp modelId="{22899516-4873-4476-B956-94FAF15391F0}">
      <dsp:nvSpPr>
        <dsp:cNvPr id="0" name=""/>
        <dsp:cNvSpPr/>
      </dsp:nvSpPr>
      <dsp:spPr>
        <a:xfrm>
          <a:off x="2338671" y="3233623"/>
          <a:ext cx="1114670" cy="111467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A1997-2D7E-40E9-BC5C-1851D752DC59}">
      <dsp:nvSpPr>
        <dsp:cNvPr id="0" name=""/>
        <dsp:cNvSpPr/>
      </dsp:nvSpPr>
      <dsp:spPr>
        <a:xfrm>
          <a:off x="4165681" y="749644"/>
          <a:ext cx="2312400" cy="237736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3FFA7-E3EE-42FC-AA19-C9C44E7C90DC}">
      <dsp:nvSpPr>
        <dsp:cNvPr id="0" name=""/>
        <dsp:cNvSpPr/>
      </dsp:nvSpPr>
      <dsp:spPr>
        <a:xfrm>
          <a:off x="3729495" y="3127011"/>
          <a:ext cx="3184773" cy="102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kern="1200"/>
        </a:p>
      </dsp:txBody>
      <dsp:txXfrm>
        <a:off x="3729495" y="3127011"/>
        <a:ext cx="2242798" cy="1022267"/>
      </dsp:txXfrm>
    </dsp:sp>
    <dsp:sp modelId="{44EEF0F3-1132-4637-896B-986EC1284A3C}">
      <dsp:nvSpPr>
        <dsp:cNvPr id="0" name=""/>
        <dsp:cNvSpPr/>
      </dsp:nvSpPr>
      <dsp:spPr>
        <a:xfrm>
          <a:off x="5974365" y="3389152"/>
          <a:ext cx="1290710" cy="91514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FF9FA-8F20-4D21-932E-1B04FE770A45}">
      <dsp:nvSpPr>
        <dsp:cNvPr id="0" name=""/>
        <dsp:cNvSpPr/>
      </dsp:nvSpPr>
      <dsp:spPr>
        <a:xfrm>
          <a:off x="8034837" y="699763"/>
          <a:ext cx="2316286" cy="237736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FAB39-0152-48E1-B272-D1D49A525EC4}">
      <dsp:nvSpPr>
        <dsp:cNvPr id="0" name=""/>
        <dsp:cNvSpPr/>
      </dsp:nvSpPr>
      <dsp:spPr>
        <a:xfrm>
          <a:off x="7541229" y="3077129"/>
          <a:ext cx="3184773" cy="102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kern="1200"/>
        </a:p>
      </dsp:txBody>
      <dsp:txXfrm>
        <a:off x="7541229" y="3077129"/>
        <a:ext cx="2242798" cy="1022267"/>
      </dsp:txXfrm>
    </dsp:sp>
    <dsp:sp modelId="{79DA8351-3ED2-49FC-9212-90D946D4291A}">
      <dsp:nvSpPr>
        <dsp:cNvPr id="0" name=""/>
        <dsp:cNvSpPr/>
      </dsp:nvSpPr>
      <dsp:spPr>
        <a:xfrm>
          <a:off x="9874120" y="3239507"/>
          <a:ext cx="1114670" cy="1114670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20ECB-B61F-4886-8883-D63225192D92}">
      <dsp:nvSpPr>
        <dsp:cNvPr id="0" name=""/>
        <dsp:cNvSpPr/>
      </dsp:nvSpPr>
      <dsp:spPr>
        <a:xfrm rot="5400000">
          <a:off x="6873272" y="-2995953"/>
          <a:ext cx="607612" cy="675489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>
              <a:latin typeface="Franklin Gothic Medium"/>
            </a:rPr>
            <a:t>El INFO confirma la respuesta del Sujeto obligado</a:t>
          </a:r>
        </a:p>
      </dsp:txBody>
      <dsp:txXfrm rot="-5400000">
        <a:off x="3799630" y="107350"/>
        <a:ext cx="6725236" cy="548290"/>
      </dsp:txXfrm>
    </dsp:sp>
    <dsp:sp modelId="{AE76FC9F-0AD6-4745-9DF7-7AAD74683574}">
      <dsp:nvSpPr>
        <dsp:cNvPr id="0" name=""/>
        <dsp:cNvSpPr/>
      </dsp:nvSpPr>
      <dsp:spPr>
        <a:xfrm>
          <a:off x="0" y="1737"/>
          <a:ext cx="3799629" cy="7595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latin typeface="Franklin Gothic Medium" panose="020B0603020102020204" pitchFamily="34" charset="0"/>
            </a:rPr>
            <a:t>CONFIRMAR</a:t>
          </a:r>
        </a:p>
      </dsp:txBody>
      <dsp:txXfrm>
        <a:off x="37076" y="38813"/>
        <a:ext cx="3725477" cy="685363"/>
      </dsp:txXfrm>
    </dsp:sp>
    <dsp:sp modelId="{1596C09E-01E1-459A-9AFB-87B7DD3747D3}">
      <dsp:nvSpPr>
        <dsp:cNvPr id="0" name=""/>
        <dsp:cNvSpPr/>
      </dsp:nvSpPr>
      <dsp:spPr>
        <a:xfrm rot="5400000">
          <a:off x="6873272" y="-2198462"/>
          <a:ext cx="607612" cy="675489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>
              <a:latin typeface="Franklin Gothic Medium" panose="020B0603020102020204" pitchFamily="34" charset="0"/>
            </a:rPr>
            <a:t>El recurrente desista, fallezca. Actualización de alguna causal                             de improcedencia o quede sin materia </a:t>
          </a:r>
        </a:p>
      </dsp:txBody>
      <dsp:txXfrm rot="-5400000">
        <a:off x="3799630" y="904841"/>
        <a:ext cx="6725236" cy="548290"/>
      </dsp:txXfrm>
    </dsp:sp>
    <dsp:sp modelId="{DC7AA720-5E21-45C3-AB84-14016CA3EADA}">
      <dsp:nvSpPr>
        <dsp:cNvPr id="0" name=""/>
        <dsp:cNvSpPr/>
      </dsp:nvSpPr>
      <dsp:spPr>
        <a:xfrm>
          <a:off x="0" y="799228"/>
          <a:ext cx="3799629" cy="7595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Franklin Gothic Medium" panose="020B0603020102020204" pitchFamily="34" charset="0"/>
            </a:rPr>
            <a:t>SOBRESEE</a:t>
          </a:r>
        </a:p>
      </dsp:txBody>
      <dsp:txXfrm>
        <a:off x="37076" y="836304"/>
        <a:ext cx="3725477" cy="685363"/>
      </dsp:txXfrm>
    </dsp:sp>
    <dsp:sp modelId="{F64A89A4-41D5-4D2A-A25D-63E2AF349D31}">
      <dsp:nvSpPr>
        <dsp:cNvPr id="0" name=""/>
        <dsp:cNvSpPr/>
      </dsp:nvSpPr>
      <dsp:spPr>
        <a:xfrm rot="5400000">
          <a:off x="6873272" y="-1400971"/>
          <a:ext cx="607612" cy="675489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b="1" kern="1200" dirty="0"/>
            <a:t>Sea extemporáneo, no se acredite debidamente la identidad, no haya atendido la prevención</a:t>
          </a:r>
        </a:p>
      </dsp:txBody>
      <dsp:txXfrm rot="-5400000">
        <a:off x="3799630" y="1702332"/>
        <a:ext cx="6725236" cy="548290"/>
      </dsp:txXfrm>
    </dsp:sp>
    <dsp:sp modelId="{6901C815-060F-49A7-8B97-BA6AD4ADF9BA}">
      <dsp:nvSpPr>
        <dsp:cNvPr id="0" name=""/>
        <dsp:cNvSpPr/>
      </dsp:nvSpPr>
      <dsp:spPr>
        <a:xfrm>
          <a:off x="0" y="1596719"/>
          <a:ext cx="3799629" cy="7595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Franklin Gothic Demi" panose="020B0703020102020204" pitchFamily="34" charset="0"/>
            </a:rPr>
            <a:t>DESECHAR</a:t>
          </a:r>
          <a:endParaRPr lang="en-US" sz="2000" b="1" kern="1200" dirty="0">
            <a:latin typeface="Franklin Gothic Demi" panose="020B0703020102020204" pitchFamily="34" charset="0"/>
          </a:endParaRPr>
        </a:p>
      </dsp:txBody>
      <dsp:txXfrm>
        <a:off x="37076" y="1633795"/>
        <a:ext cx="3725477" cy="685363"/>
      </dsp:txXfrm>
    </dsp:sp>
    <dsp:sp modelId="{DA92B858-E510-4188-9649-BC0FD7AC16DA}">
      <dsp:nvSpPr>
        <dsp:cNvPr id="0" name=""/>
        <dsp:cNvSpPr/>
      </dsp:nvSpPr>
      <dsp:spPr>
        <a:xfrm rot="5400000">
          <a:off x="6873272" y="-603479"/>
          <a:ext cx="607612" cy="675489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>
              <a:latin typeface="Franklin Gothic Medium" panose="020B0603020102020204" pitchFamily="34" charset="0"/>
            </a:rPr>
            <a:t>Podrá ser modificada o revocada</a:t>
          </a:r>
        </a:p>
      </dsp:txBody>
      <dsp:txXfrm rot="-5400000">
        <a:off x="3799630" y="2499824"/>
        <a:ext cx="6725236" cy="548290"/>
      </dsp:txXfrm>
    </dsp:sp>
    <dsp:sp modelId="{B3CA1357-D119-4955-A945-999C6EA82463}">
      <dsp:nvSpPr>
        <dsp:cNvPr id="0" name=""/>
        <dsp:cNvSpPr/>
      </dsp:nvSpPr>
      <dsp:spPr>
        <a:xfrm>
          <a:off x="0" y="2394211"/>
          <a:ext cx="3799629" cy="7595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latin typeface="Franklin Gothic Medium" panose="020B0603020102020204" pitchFamily="34" charset="0"/>
            </a:rPr>
            <a:t>MODIFICA O REVOCA</a:t>
          </a:r>
        </a:p>
      </dsp:txBody>
      <dsp:txXfrm>
        <a:off x="37076" y="2431287"/>
        <a:ext cx="3725477" cy="685363"/>
      </dsp:txXfrm>
    </dsp:sp>
    <dsp:sp modelId="{2D2B77A2-B158-4E7E-B5C1-A3FABFFDEAB2}">
      <dsp:nvSpPr>
        <dsp:cNvPr id="0" name=""/>
        <dsp:cNvSpPr/>
      </dsp:nvSpPr>
      <dsp:spPr>
        <a:xfrm rot="5400000">
          <a:off x="6873272" y="194011"/>
          <a:ext cx="607612" cy="675489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>
              <a:latin typeface="Franklin Gothic Medium" panose="020B0603020102020204" pitchFamily="34" charset="0"/>
            </a:rPr>
            <a:t>El responsable atienda la solicitud ARCO, en caso de omisión.</a:t>
          </a:r>
        </a:p>
      </dsp:txBody>
      <dsp:txXfrm rot="-5400000">
        <a:off x="3799630" y="3297315"/>
        <a:ext cx="6725236" cy="548290"/>
      </dsp:txXfrm>
    </dsp:sp>
    <dsp:sp modelId="{3CE34F33-7667-439E-8F01-D81B6EB4ADAB}">
      <dsp:nvSpPr>
        <dsp:cNvPr id="0" name=""/>
        <dsp:cNvSpPr/>
      </dsp:nvSpPr>
      <dsp:spPr>
        <a:xfrm>
          <a:off x="0" y="3191702"/>
          <a:ext cx="3799629" cy="7595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latin typeface="Franklin Gothic Medium" panose="020B0603020102020204" pitchFamily="34" charset="0"/>
            </a:rPr>
            <a:t>ORDENA </a:t>
          </a:r>
        </a:p>
      </dsp:txBody>
      <dsp:txXfrm>
        <a:off x="37076" y="3228778"/>
        <a:ext cx="3725477" cy="68536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64850-F235-4CBB-9505-D4B5C7178C55}">
      <dsp:nvSpPr>
        <dsp:cNvPr id="0" name=""/>
        <dsp:cNvSpPr/>
      </dsp:nvSpPr>
      <dsp:spPr>
        <a:xfrm rot="5400000">
          <a:off x="-253407" y="270299"/>
          <a:ext cx="1783290" cy="124830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solidFill>
                <a:schemeClr val="tx1"/>
              </a:solidFill>
              <a:latin typeface="Franklin Gothic Book" panose="020B0503020102020204" pitchFamily="34" charset="0"/>
            </a:rPr>
            <a:t>Medidas de apremio y sanciones</a:t>
          </a:r>
          <a:endParaRPr lang="es-MX" sz="1400" b="1" kern="120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 rot="-5400000">
        <a:off x="14087" y="626958"/>
        <a:ext cx="1248303" cy="534987"/>
      </dsp:txXfrm>
    </dsp:sp>
    <dsp:sp modelId="{1411B19E-56FC-46F5-8B5C-8A897998C1AC}">
      <dsp:nvSpPr>
        <dsp:cNvPr id="0" name=""/>
        <dsp:cNvSpPr/>
      </dsp:nvSpPr>
      <dsp:spPr>
        <a:xfrm rot="5400000">
          <a:off x="5394152" y="-4128958"/>
          <a:ext cx="1159138" cy="9422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>
              <a:latin typeface="Franklin Gothic Book" panose="020B0503020102020204" pitchFamily="34" charset="0"/>
            </a:rPr>
            <a:t>El Instituto</a:t>
          </a:r>
          <a:r>
            <a:rPr lang="es-MX" sz="1400" kern="1200">
              <a:latin typeface="Franklin Gothic Book" panose="020B0503020102020204" pitchFamily="34" charset="0"/>
            </a:rPr>
            <a:t>, podrá imponer al encargado de cumplir con la resolución, las  siguientes medidas de apremio para asegurar el cumplimiento de sus determinaciones: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>
              <a:latin typeface="Franklin Gothic Book" panose="020B0503020102020204" pitchFamily="34" charset="0"/>
            </a:rPr>
            <a:t>Amonestación pública, o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>
              <a:latin typeface="Franklin Gothic Book" panose="020B0503020102020204" pitchFamily="34" charset="0"/>
            </a:rPr>
            <a:t>Multa, de ciento cincuenta hasta mil quinientas veces la unidad de medida vigente en la Ciudad de México.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>
              <a:latin typeface="Franklin Gothic Book" panose="020B0503020102020204" pitchFamily="34" charset="0"/>
            </a:rPr>
            <a:t>En caso de reincidencia el INFO podrá imponer una multa hasta del </a:t>
          </a:r>
          <a:r>
            <a:rPr lang="es-MX" sz="1400" b="1" kern="1200">
              <a:solidFill>
                <a:srgbClr val="E01279"/>
              </a:solidFill>
              <a:latin typeface="Franklin Gothic Book" panose="020B0503020102020204" pitchFamily="34" charset="0"/>
            </a:rPr>
            <a:t>doble</a:t>
          </a:r>
          <a:r>
            <a:rPr lang="es-MX" sz="1400" kern="1200">
              <a:latin typeface="Franklin Gothic Book" panose="020B0503020102020204" pitchFamily="34" charset="0"/>
            </a:rPr>
            <a:t> de la que se hubiese determinado</a:t>
          </a:r>
        </a:p>
      </dsp:txBody>
      <dsp:txXfrm rot="-5400000">
        <a:off x="1262388" y="59390"/>
        <a:ext cx="9366082" cy="1045970"/>
      </dsp:txXfrm>
    </dsp:sp>
    <dsp:sp modelId="{7FA127A9-7A95-48C5-A413-B342BCFA1429}">
      <dsp:nvSpPr>
        <dsp:cNvPr id="0" name=""/>
        <dsp:cNvSpPr/>
      </dsp:nvSpPr>
      <dsp:spPr>
        <a:xfrm rot="5400000">
          <a:off x="-455722" y="2428627"/>
          <a:ext cx="2187918" cy="1248303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solidFill>
                <a:schemeClr val="tx1"/>
              </a:solidFill>
              <a:latin typeface="Franklin Gothic Book" panose="020B0503020102020204" pitchFamily="34" charset="0"/>
            </a:rPr>
            <a:t>Causales</a:t>
          </a:r>
        </a:p>
      </dsp:txBody>
      <dsp:txXfrm rot="-5400000">
        <a:off x="14086" y="2582972"/>
        <a:ext cx="1248303" cy="939615"/>
      </dsp:txXfrm>
    </dsp:sp>
    <dsp:sp modelId="{D951D11C-6C73-487E-9049-F0CA046C29A2}">
      <dsp:nvSpPr>
        <dsp:cNvPr id="0" name=""/>
        <dsp:cNvSpPr/>
      </dsp:nvSpPr>
      <dsp:spPr>
        <a:xfrm rot="5400000">
          <a:off x="5413054" y="-2566610"/>
          <a:ext cx="2369638" cy="106146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>
              <a:latin typeface="Franklin Gothic Book" panose="020B0503020102020204" pitchFamily="34" charset="0"/>
            </a:rPr>
            <a:t>Actuar con negligencia, dolo o mala fe durante la sustanciación de las solicitudes para el ejercicio de los derechos ARCO;</a:t>
          </a:r>
          <a:endParaRPr lang="es-MX" sz="1400" b="1" kern="1200">
            <a:solidFill>
              <a:schemeClr val="tx1"/>
            </a:solidFill>
            <a:latin typeface="Franklin Gothic Book" panose="020B05030201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>
              <a:latin typeface="Franklin Gothic Book" panose="020B0503020102020204" pitchFamily="34" charset="0"/>
            </a:rPr>
            <a:t>Incumplir los plazos de atención previstos en la presente Ley para responder las solicitudes para el ejercicio de los derechos ARCO o para hacer efectivo el derecho de que se trate;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>
              <a:latin typeface="Franklin Gothic Book" panose="020B0503020102020204" pitchFamily="34" charset="0"/>
            </a:rPr>
            <a:t>Usar, sustraer, divulgar, ocultar, alterar, mutilar, destruir o inutilizar, total o parcialmente y de manera indebida datos personales, que se encuentren bajo su custodia o a los cuales tengan acceso o conocimiento con motivo de su empleo, cargo o comisión;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>
              <a:latin typeface="Franklin Gothic Book" panose="020B0503020102020204" pitchFamily="34" charset="0"/>
            </a:rPr>
            <a:t>Dar tratamiento, de manera intencional, a los datos personales en contravención a los principios y deberes establecidos en la presente Ley;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>
              <a:latin typeface="Franklin Gothic Book" panose="020B0503020102020204" pitchFamily="34" charset="0"/>
            </a:rPr>
            <a:t>No recabar el consentimiento del titular, lo que constituye que el tratamiento sea ilícito, o no contar con el aviso de privacidad, o bien tratar de manera dolosa o con engaños datos personales y las demás disposiciones que resulten aplicables en la materia</a:t>
          </a:r>
          <a:r>
            <a:rPr lang="es-MX" sz="1200" kern="1200">
              <a:latin typeface="Franklin Gothic Book" panose="020B0503020102020204" pitchFamily="34" charset="0"/>
            </a:rPr>
            <a:t>; </a:t>
          </a:r>
        </a:p>
      </dsp:txBody>
      <dsp:txXfrm rot="-5400000">
        <a:off x="1290560" y="1671560"/>
        <a:ext cx="10498951" cy="2138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1B685-F8DE-4570-A7DE-15FECCEF49B6}">
      <dsp:nvSpPr>
        <dsp:cNvPr id="0" name=""/>
        <dsp:cNvSpPr/>
      </dsp:nvSpPr>
      <dsp:spPr>
        <a:xfrm>
          <a:off x="3547418" y="0"/>
          <a:ext cx="5466985" cy="5466985"/>
        </a:xfrm>
        <a:prstGeom prst="ellips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>
              <a:latin typeface="Franklin Gothic Medium" panose="020B0603020102020204" pitchFamily="34" charset="0"/>
            </a:rPr>
            <a:t>Dignidad</a:t>
          </a:r>
          <a:endParaRPr lang="es-ES" sz="2000" b="1" kern="1200">
            <a:latin typeface="Franklin Gothic Medium" panose="020B0603020102020204" pitchFamily="34" charset="0"/>
          </a:endParaRPr>
        </a:p>
      </dsp:txBody>
      <dsp:txXfrm>
        <a:off x="5516626" y="273349"/>
        <a:ext cx="1528569" cy="820047"/>
      </dsp:txXfrm>
    </dsp:sp>
    <dsp:sp modelId="{610D2840-85EA-42E9-8A38-3953FD494CE4}">
      <dsp:nvSpPr>
        <dsp:cNvPr id="0" name=""/>
        <dsp:cNvSpPr/>
      </dsp:nvSpPr>
      <dsp:spPr>
        <a:xfrm>
          <a:off x="4051584" y="1093396"/>
          <a:ext cx="4373588" cy="4373588"/>
        </a:xfrm>
        <a:prstGeom prst="ellipse">
          <a:avLst/>
        </a:prstGeom>
        <a:solidFill>
          <a:schemeClr val="accent4">
            <a:shade val="50000"/>
            <a:hueOff val="-104717"/>
            <a:satOff val="-3169"/>
            <a:lumOff val="2080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latin typeface="Franklin Gothic Medium" panose="020B0603020102020204" pitchFamily="34" charset="0"/>
            </a:rPr>
            <a:t>Autoderminación informativa </a:t>
          </a:r>
          <a:endParaRPr lang="es-ES" sz="1800" b="1" kern="1200">
            <a:latin typeface="Franklin Gothic Medium" panose="020B0603020102020204" pitchFamily="34" charset="0"/>
          </a:endParaRPr>
        </a:p>
      </dsp:txBody>
      <dsp:txXfrm>
        <a:off x="5474093" y="1355812"/>
        <a:ext cx="1528569" cy="787245"/>
      </dsp:txXfrm>
    </dsp:sp>
    <dsp:sp modelId="{835561E1-11CF-4716-8D82-EF8B0C611DF2}">
      <dsp:nvSpPr>
        <dsp:cNvPr id="0" name=""/>
        <dsp:cNvSpPr/>
      </dsp:nvSpPr>
      <dsp:spPr>
        <a:xfrm>
          <a:off x="4598282" y="2186793"/>
          <a:ext cx="3280191" cy="3280191"/>
        </a:xfrm>
        <a:prstGeom prst="ellipse">
          <a:avLst/>
        </a:prstGeom>
        <a:solidFill>
          <a:schemeClr val="accent4">
            <a:shade val="50000"/>
            <a:hueOff val="-209434"/>
            <a:satOff val="-6337"/>
            <a:lumOff val="4161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latin typeface="Franklin Gothic Medium" panose="020B0603020102020204" pitchFamily="34" charset="0"/>
            </a:rPr>
            <a:t>Privacidad </a:t>
          </a:r>
          <a:endParaRPr lang="es-ES" sz="1800" b="1" kern="1200">
            <a:latin typeface="Franklin Gothic Medium" panose="020B0603020102020204" pitchFamily="34" charset="0"/>
          </a:endParaRPr>
        </a:p>
      </dsp:txBody>
      <dsp:txXfrm>
        <a:off x="5474093" y="2432808"/>
        <a:ext cx="1528569" cy="738042"/>
      </dsp:txXfrm>
    </dsp:sp>
    <dsp:sp modelId="{FC2BFDC8-D115-45FC-AE37-9477D386F126}">
      <dsp:nvSpPr>
        <dsp:cNvPr id="0" name=""/>
        <dsp:cNvSpPr/>
      </dsp:nvSpPr>
      <dsp:spPr>
        <a:xfrm>
          <a:off x="5144981" y="3280191"/>
          <a:ext cx="2186794" cy="2186794"/>
        </a:xfrm>
        <a:prstGeom prst="ellipse">
          <a:avLst/>
        </a:prstGeom>
        <a:solidFill>
          <a:schemeClr val="accent4">
            <a:shade val="50000"/>
            <a:hueOff val="-104717"/>
            <a:satOff val="-3169"/>
            <a:lumOff val="2080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latin typeface="Franklin Gothic Medium" panose="020B0603020102020204" pitchFamily="34" charset="0"/>
            </a:rPr>
            <a:t>Intimidad</a:t>
          </a:r>
          <a:endParaRPr lang="es-ES" sz="1800" b="1" kern="1200">
            <a:latin typeface="Franklin Gothic Medium" panose="020B0603020102020204" pitchFamily="34" charset="0"/>
          </a:endParaRPr>
        </a:p>
      </dsp:txBody>
      <dsp:txXfrm>
        <a:off x="5465229" y="3826889"/>
        <a:ext cx="1546296" cy="10933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22158-FE36-4C14-BBA9-46D09E950CE8}">
      <dsp:nvSpPr>
        <dsp:cNvPr id="0" name=""/>
        <dsp:cNvSpPr/>
      </dsp:nvSpPr>
      <dsp:spPr>
        <a:xfrm>
          <a:off x="804987" y="3330"/>
          <a:ext cx="4554944" cy="976814"/>
        </a:xfrm>
        <a:prstGeom prst="roundRect">
          <a:avLst>
            <a:gd name="adj" fmla="val 10000"/>
          </a:avLst>
        </a:prstGeom>
        <a:solidFill>
          <a:srgbClr val="E01279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cap="small" baseline="0">
              <a:latin typeface="Franklin Gothic Medium" panose="020B0603020102020204" pitchFamily="34" charset="0"/>
            </a:rPr>
            <a:t>Niveles de seguridad</a:t>
          </a:r>
        </a:p>
      </dsp:txBody>
      <dsp:txXfrm>
        <a:off x="833597" y="31940"/>
        <a:ext cx="4497724" cy="919594"/>
      </dsp:txXfrm>
    </dsp:sp>
    <dsp:sp modelId="{0E1C83CF-4BAF-4DCB-A0EE-2DCED869AE83}">
      <dsp:nvSpPr>
        <dsp:cNvPr id="0" name=""/>
        <dsp:cNvSpPr/>
      </dsp:nvSpPr>
      <dsp:spPr>
        <a:xfrm>
          <a:off x="1260481" y="980145"/>
          <a:ext cx="455494" cy="732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610"/>
              </a:lnTo>
              <a:lnTo>
                <a:pt x="455494" y="73261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3C346-A77D-43A7-835A-62F7979422DE}">
      <dsp:nvSpPr>
        <dsp:cNvPr id="0" name=""/>
        <dsp:cNvSpPr/>
      </dsp:nvSpPr>
      <dsp:spPr>
        <a:xfrm>
          <a:off x="1715976" y="1224349"/>
          <a:ext cx="2163902" cy="976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4450" cap="rnd" cmpd="sng" algn="ctr">
          <a:solidFill>
            <a:srgbClr val="E012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>
              <a:latin typeface="Franklin Gothic Medium" panose="020B0603020102020204" pitchFamily="34" charset="0"/>
            </a:rPr>
            <a:t>Básicas</a:t>
          </a:r>
        </a:p>
      </dsp:txBody>
      <dsp:txXfrm>
        <a:off x="1744586" y="1252959"/>
        <a:ext cx="2106682" cy="919594"/>
      </dsp:txXfrm>
    </dsp:sp>
    <dsp:sp modelId="{5FCCE0FB-A9F6-4E4E-BED8-3C222A3E6385}">
      <dsp:nvSpPr>
        <dsp:cNvPr id="0" name=""/>
        <dsp:cNvSpPr/>
      </dsp:nvSpPr>
      <dsp:spPr>
        <a:xfrm>
          <a:off x="1260481" y="980145"/>
          <a:ext cx="455494" cy="1953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629"/>
              </a:lnTo>
              <a:lnTo>
                <a:pt x="455494" y="19536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9E072-E04B-4263-AB55-7876A94BC078}">
      <dsp:nvSpPr>
        <dsp:cNvPr id="0" name=""/>
        <dsp:cNvSpPr/>
      </dsp:nvSpPr>
      <dsp:spPr>
        <a:xfrm>
          <a:off x="1715976" y="2445367"/>
          <a:ext cx="2163902" cy="976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4450" cap="flat" cmpd="sng" algn="ctr">
          <a:solidFill>
            <a:srgbClr val="E012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>
              <a:latin typeface="Franklin Gothic Medium" panose="020B0603020102020204" pitchFamily="34" charset="0"/>
            </a:rPr>
            <a:t>Medias </a:t>
          </a:r>
        </a:p>
      </dsp:txBody>
      <dsp:txXfrm>
        <a:off x="1744586" y="2473977"/>
        <a:ext cx="2106682" cy="919594"/>
      </dsp:txXfrm>
    </dsp:sp>
    <dsp:sp modelId="{62781044-AFFC-449C-9B34-44C6570F4CA7}">
      <dsp:nvSpPr>
        <dsp:cNvPr id="0" name=""/>
        <dsp:cNvSpPr/>
      </dsp:nvSpPr>
      <dsp:spPr>
        <a:xfrm>
          <a:off x="1260481" y="980145"/>
          <a:ext cx="455494" cy="3174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4647"/>
              </a:lnTo>
              <a:lnTo>
                <a:pt x="455494" y="317464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92035-3865-400B-BF6A-5D6D4A644EF4}">
      <dsp:nvSpPr>
        <dsp:cNvPr id="0" name=""/>
        <dsp:cNvSpPr/>
      </dsp:nvSpPr>
      <dsp:spPr>
        <a:xfrm>
          <a:off x="1715976" y="3666385"/>
          <a:ext cx="2163902" cy="976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4450" cap="flat" cmpd="sng" algn="ctr">
          <a:solidFill>
            <a:srgbClr val="E012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>
              <a:latin typeface="Franklin Gothic Medium" panose="020B0603020102020204" pitchFamily="34" charset="0"/>
            </a:rPr>
            <a:t>Altas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>
              <a:latin typeface="Franklin Gothic Medium" panose="020B0603020102020204" pitchFamily="34" charset="0"/>
            </a:rPr>
            <a:t>(datos sensibles) </a:t>
          </a:r>
        </a:p>
      </dsp:txBody>
      <dsp:txXfrm>
        <a:off x="1744586" y="3694995"/>
        <a:ext cx="2106682" cy="9195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B0DD4-A2E6-4E0C-A33B-BD83C467D22D}">
      <dsp:nvSpPr>
        <dsp:cNvPr id="0" name=""/>
        <dsp:cNvSpPr/>
      </dsp:nvSpPr>
      <dsp:spPr>
        <a:xfrm>
          <a:off x="0" y="1452004"/>
          <a:ext cx="11984567" cy="1936006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8C598-1B5A-450B-9C8B-6A3F92467718}">
      <dsp:nvSpPr>
        <dsp:cNvPr id="0" name=""/>
        <dsp:cNvSpPr/>
      </dsp:nvSpPr>
      <dsp:spPr>
        <a:xfrm>
          <a:off x="1691" y="0"/>
          <a:ext cx="1793352" cy="1936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latin typeface="Franklin Gothic Medium" panose="020B0603020102020204" pitchFamily="34" charset="0"/>
            </a:rPr>
            <a:t>2002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kern="1200">
              <a:latin typeface="Franklin Gothic Medium" panose="020B0603020102020204" pitchFamily="34" charset="0"/>
            </a:rPr>
            <a:t>Ley Federal de Transparencia Acceso a la Información Pública Gubernamental.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rgbClr val="E01279"/>
              </a:solidFill>
              <a:latin typeface="Franklin Gothic Medium" panose="020B0603020102020204" pitchFamily="34" charset="0"/>
            </a:rPr>
            <a:t>Capitulo IV  Datos personales</a:t>
          </a:r>
          <a:endParaRPr lang="es-ES" sz="1400" b="1" kern="1200">
            <a:solidFill>
              <a:srgbClr val="E01279"/>
            </a:solidFill>
            <a:latin typeface="Franklin Gothic Medium" panose="020B0603020102020204" pitchFamily="34" charset="0"/>
          </a:endParaRPr>
        </a:p>
      </dsp:txBody>
      <dsp:txXfrm>
        <a:off x="1691" y="0"/>
        <a:ext cx="1793352" cy="1936006"/>
      </dsp:txXfrm>
    </dsp:sp>
    <dsp:sp modelId="{93DDA0CA-8346-4B33-BE18-351A6DBC89DB}">
      <dsp:nvSpPr>
        <dsp:cNvPr id="0" name=""/>
        <dsp:cNvSpPr/>
      </dsp:nvSpPr>
      <dsp:spPr>
        <a:xfrm>
          <a:off x="656366" y="2178006"/>
          <a:ext cx="484001" cy="484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21FD5-95E9-445E-975E-A6D988198D90}">
      <dsp:nvSpPr>
        <dsp:cNvPr id="0" name=""/>
        <dsp:cNvSpPr/>
      </dsp:nvSpPr>
      <dsp:spPr>
        <a:xfrm>
          <a:off x="1855215" y="3166129"/>
          <a:ext cx="1978043" cy="1217457"/>
        </a:xfrm>
        <a:prstGeom prst="rect">
          <a:avLst/>
        </a:prstGeom>
        <a:noFill/>
        <a:ln w="28575"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latin typeface="Franklin Gothic Medium" panose="020B0603020102020204" pitchFamily="34" charset="0"/>
            </a:rPr>
            <a:t>2003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rgbClr val="E01279"/>
              </a:solidFill>
              <a:latin typeface="Franklin Gothic Medium" panose="020B0603020102020204" pitchFamily="34" charset="0"/>
            </a:rPr>
            <a:t>Ley de  Transparencia  Acceso a la Información  Pública del Distrito Federal.</a:t>
          </a:r>
          <a:endParaRPr lang="es-ES" sz="1400" b="1" kern="1200">
            <a:solidFill>
              <a:srgbClr val="E01279"/>
            </a:solidFill>
            <a:latin typeface="Franklin Gothic Medium" panose="020B0603020102020204" pitchFamily="34" charset="0"/>
          </a:endParaRPr>
        </a:p>
      </dsp:txBody>
      <dsp:txXfrm>
        <a:off x="1855215" y="3166129"/>
        <a:ext cx="1978043" cy="1217457"/>
      </dsp:txXfrm>
    </dsp:sp>
    <dsp:sp modelId="{DC6EC5EA-5097-4E76-9799-DACFAD0E9360}">
      <dsp:nvSpPr>
        <dsp:cNvPr id="0" name=""/>
        <dsp:cNvSpPr/>
      </dsp:nvSpPr>
      <dsp:spPr>
        <a:xfrm>
          <a:off x="2602236" y="2206925"/>
          <a:ext cx="484001" cy="484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314DE-34C4-4500-9211-DFF04233AE3C}">
      <dsp:nvSpPr>
        <dsp:cNvPr id="0" name=""/>
        <dsp:cNvSpPr/>
      </dsp:nvSpPr>
      <dsp:spPr>
        <a:xfrm>
          <a:off x="3893429" y="92604"/>
          <a:ext cx="1527815" cy="1565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latin typeface="Franklin Gothic Medium" panose="020B0603020102020204" pitchFamily="34" charset="0"/>
            </a:rPr>
            <a:t>2007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latin typeface="Franklin Gothic Medium" panose="020B0603020102020204" pitchFamily="34" charset="0"/>
            </a:rPr>
            <a:t> </a:t>
          </a:r>
          <a:r>
            <a:rPr lang="es-MX" sz="1400" kern="1200">
              <a:latin typeface="Franklin Gothic Medium" panose="020B0603020102020204" pitchFamily="34" charset="0"/>
            </a:rPr>
            <a:t>Reforma el Art. 6º Constitucional </a:t>
          </a:r>
          <a:r>
            <a:rPr lang="es-ES" sz="1400" kern="1200">
              <a:latin typeface="Franklin Gothic Medium" panose="020B0603020102020204" pitchFamily="34" charset="0"/>
            </a:rPr>
            <a:t>Frac. II y III.</a:t>
          </a:r>
        </a:p>
      </dsp:txBody>
      <dsp:txXfrm>
        <a:off x="3893429" y="92604"/>
        <a:ext cx="1527815" cy="1565589"/>
      </dsp:txXfrm>
    </dsp:sp>
    <dsp:sp modelId="{D759DEF8-B1E7-4066-BC7F-0E7AB73FF183}">
      <dsp:nvSpPr>
        <dsp:cNvPr id="0" name=""/>
        <dsp:cNvSpPr/>
      </dsp:nvSpPr>
      <dsp:spPr>
        <a:xfrm>
          <a:off x="4415337" y="2085402"/>
          <a:ext cx="484001" cy="484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AA077-640F-4845-B21F-8485E2BA9F92}">
      <dsp:nvSpPr>
        <dsp:cNvPr id="0" name=""/>
        <dsp:cNvSpPr/>
      </dsp:nvSpPr>
      <dsp:spPr>
        <a:xfrm>
          <a:off x="5592987" y="3150477"/>
          <a:ext cx="1672371" cy="1133550"/>
        </a:xfrm>
        <a:prstGeom prst="rect">
          <a:avLst/>
        </a:prstGeom>
        <a:noFill/>
        <a:ln w="28575"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latin typeface="Franklin Gothic Medium" panose="020B0603020102020204" pitchFamily="34" charset="0"/>
            </a:rPr>
            <a:t>2</a:t>
          </a:r>
          <a:r>
            <a:rPr lang="es-MX" sz="1400" b="1" kern="1200">
              <a:latin typeface="Franklin Gothic Medium" panose="020B0603020102020204" pitchFamily="34" charset="0"/>
            </a:rPr>
            <a:t>008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rgbClr val="E01279"/>
              </a:solidFill>
              <a:latin typeface="Franklin Gothic Medium" panose="020B0603020102020204" pitchFamily="34" charset="0"/>
            </a:rPr>
            <a:t>Ley de Protección de Datos Personales del Distrito Federal.</a:t>
          </a:r>
        </a:p>
      </dsp:txBody>
      <dsp:txXfrm>
        <a:off x="5592987" y="3150477"/>
        <a:ext cx="1672371" cy="1133550"/>
      </dsp:txXfrm>
    </dsp:sp>
    <dsp:sp modelId="{F6F0D7A0-7E2E-432E-B9C1-B54CFCF7B872}">
      <dsp:nvSpPr>
        <dsp:cNvPr id="0" name=""/>
        <dsp:cNvSpPr/>
      </dsp:nvSpPr>
      <dsp:spPr>
        <a:xfrm>
          <a:off x="6075602" y="2231726"/>
          <a:ext cx="484001" cy="484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2604A-6E2D-4A49-96A0-E4A9A947A38A}">
      <dsp:nvSpPr>
        <dsp:cNvPr id="0" name=""/>
        <dsp:cNvSpPr/>
      </dsp:nvSpPr>
      <dsp:spPr>
        <a:xfrm>
          <a:off x="7243672" y="511086"/>
          <a:ext cx="2053341" cy="1410419"/>
        </a:xfrm>
        <a:prstGeom prst="rect">
          <a:avLst/>
        </a:prstGeom>
        <a:noFill/>
        <a:ln w="28575"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latin typeface="Franklin Gothic Medium" panose="020B0603020102020204" pitchFamily="34" charset="0"/>
            </a:rPr>
            <a:t>2009</a:t>
          </a:r>
          <a:r>
            <a:rPr lang="es-MX" sz="1400" kern="1200">
              <a:latin typeface="Franklin Gothic Medium" panose="020B0603020102020204" pitchFamily="34" charset="0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rgbClr val="E01279"/>
              </a:solidFill>
              <a:latin typeface="Franklin Gothic Medium" panose="020B0603020102020204" pitchFamily="34" charset="0"/>
            </a:rPr>
            <a:t>Reforma al Art. 16 Constitucional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rgbClr val="E01279"/>
              </a:solidFill>
              <a:latin typeface="Franklin Gothic Medium" panose="020B0603020102020204" pitchFamily="34" charset="0"/>
            </a:rPr>
            <a:t>Lineamientos para la Protección de los Datos Personales en el D.F.</a:t>
          </a:r>
          <a:endParaRPr lang="es-MX" sz="1400" kern="1200">
            <a:latin typeface="Franklin Gothic Medium" panose="020B0603020102020204" pitchFamily="34" charset="0"/>
          </a:endParaRPr>
        </a:p>
      </dsp:txBody>
      <dsp:txXfrm>
        <a:off x="7243672" y="511086"/>
        <a:ext cx="2053341" cy="1410419"/>
      </dsp:txXfrm>
    </dsp:sp>
    <dsp:sp modelId="{E78436F8-038F-49B7-A83E-04DDD22DD568}">
      <dsp:nvSpPr>
        <dsp:cNvPr id="0" name=""/>
        <dsp:cNvSpPr/>
      </dsp:nvSpPr>
      <dsp:spPr>
        <a:xfrm>
          <a:off x="7998630" y="2131431"/>
          <a:ext cx="484001" cy="484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083DE-0CC1-41B1-AB3B-50A6DC6D77E2}">
      <dsp:nvSpPr>
        <dsp:cNvPr id="0" name=""/>
        <dsp:cNvSpPr/>
      </dsp:nvSpPr>
      <dsp:spPr>
        <a:xfrm>
          <a:off x="9327473" y="2904009"/>
          <a:ext cx="1456945" cy="1936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latin typeface="Franklin Gothic Medium" panose="020B0603020102020204" pitchFamily="34" charset="0"/>
            </a:rPr>
            <a:t>2010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rgbClr val="E01279"/>
              </a:solidFill>
              <a:latin typeface="Franklin Gothic Medium" panose="020B0603020102020204" pitchFamily="34" charset="0"/>
            </a:rPr>
            <a:t>Ley Federal de Protección de Datos Personales en Posesión de Particulares.</a:t>
          </a:r>
          <a:endParaRPr lang="es-ES" sz="1400" b="1" kern="1200">
            <a:solidFill>
              <a:srgbClr val="E01279"/>
            </a:solidFill>
            <a:latin typeface="Franklin Gothic Medium" panose="020B0603020102020204" pitchFamily="34" charset="0"/>
          </a:endParaRPr>
        </a:p>
      </dsp:txBody>
      <dsp:txXfrm>
        <a:off x="9327473" y="2904009"/>
        <a:ext cx="1456945" cy="1936006"/>
      </dsp:txXfrm>
    </dsp:sp>
    <dsp:sp modelId="{407AF981-7165-4592-A0B4-85761C066894}">
      <dsp:nvSpPr>
        <dsp:cNvPr id="0" name=""/>
        <dsp:cNvSpPr/>
      </dsp:nvSpPr>
      <dsp:spPr>
        <a:xfrm>
          <a:off x="9813945" y="2178006"/>
          <a:ext cx="484001" cy="484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B0DD4-A2E6-4E0C-A33B-BD83C467D22D}">
      <dsp:nvSpPr>
        <dsp:cNvPr id="0" name=""/>
        <dsp:cNvSpPr/>
      </dsp:nvSpPr>
      <dsp:spPr>
        <a:xfrm>
          <a:off x="0" y="1584434"/>
          <a:ext cx="11984567" cy="2112579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D5018-9721-47CA-B708-F398EFC6E7DA}">
      <dsp:nvSpPr>
        <dsp:cNvPr id="0" name=""/>
        <dsp:cNvSpPr/>
      </dsp:nvSpPr>
      <dsp:spPr>
        <a:xfrm>
          <a:off x="7292" y="0"/>
          <a:ext cx="1886619" cy="2112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/>
            <a:t>2014</a:t>
          </a:r>
          <a:r>
            <a:rPr lang="es-MX" sz="1600" kern="120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Reforma constitucional articulo 6to, apartado A.,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 F. II y III  </a:t>
          </a:r>
          <a:endParaRPr lang="es-ES" sz="1600" kern="1200"/>
        </a:p>
      </dsp:txBody>
      <dsp:txXfrm>
        <a:off x="7292" y="0"/>
        <a:ext cx="1886619" cy="2112579"/>
      </dsp:txXfrm>
    </dsp:sp>
    <dsp:sp modelId="{927D8E88-9CFC-48B4-8CEA-F14EC16D2F24}">
      <dsp:nvSpPr>
        <dsp:cNvPr id="0" name=""/>
        <dsp:cNvSpPr/>
      </dsp:nvSpPr>
      <dsp:spPr>
        <a:xfrm>
          <a:off x="686529" y="2376651"/>
          <a:ext cx="528144" cy="528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F5B71-BA86-4CEC-A255-3570D1829668}">
      <dsp:nvSpPr>
        <dsp:cNvPr id="0" name=""/>
        <dsp:cNvSpPr/>
      </dsp:nvSpPr>
      <dsp:spPr>
        <a:xfrm>
          <a:off x="1928342" y="3168868"/>
          <a:ext cx="1590707" cy="2112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/>
            <a:t>2</a:t>
          </a:r>
          <a:r>
            <a:rPr lang="es-MX" sz="1600" b="1" kern="1200"/>
            <a:t>017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>
              <a:solidFill>
                <a:srgbClr val="E01279"/>
              </a:solidFill>
            </a:rPr>
            <a:t>Ley General de Protección de Datos Personales en Posesión de Sujetos Obligados </a:t>
          </a:r>
        </a:p>
      </dsp:txBody>
      <dsp:txXfrm>
        <a:off x="1928342" y="3168868"/>
        <a:ext cx="1590707" cy="2112579"/>
      </dsp:txXfrm>
    </dsp:sp>
    <dsp:sp modelId="{E8A5DE35-5DDE-4015-A41D-086C46006128}">
      <dsp:nvSpPr>
        <dsp:cNvPr id="0" name=""/>
        <dsp:cNvSpPr/>
      </dsp:nvSpPr>
      <dsp:spPr>
        <a:xfrm>
          <a:off x="2459624" y="2376651"/>
          <a:ext cx="528144" cy="528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F6F0F-FEAE-4C54-9699-31ED2A2549EC}">
      <dsp:nvSpPr>
        <dsp:cNvPr id="0" name=""/>
        <dsp:cNvSpPr/>
      </dsp:nvSpPr>
      <dsp:spPr>
        <a:xfrm>
          <a:off x="3581232" y="794139"/>
          <a:ext cx="2255132" cy="1169608"/>
        </a:xfrm>
        <a:prstGeom prst="rect">
          <a:avLst/>
        </a:prstGeom>
        <a:noFill/>
        <a:ln w="28575"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/>
            <a:t>2017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Constitución Política de la Ciudad de México. Art 49. </a:t>
          </a:r>
          <a:endParaRPr lang="es-ES" sz="1600" kern="1200"/>
        </a:p>
      </dsp:txBody>
      <dsp:txXfrm>
        <a:off x="3581232" y="794139"/>
        <a:ext cx="2255132" cy="1169608"/>
      </dsp:txXfrm>
    </dsp:sp>
    <dsp:sp modelId="{E9372534-7F6C-4FDF-BE17-7410D73FCE00}">
      <dsp:nvSpPr>
        <dsp:cNvPr id="0" name=""/>
        <dsp:cNvSpPr/>
      </dsp:nvSpPr>
      <dsp:spPr>
        <a:xfrm>
          <a:off x="4416975" y="2140908"/>
          <a:ext cx="528144" cy="528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D7565-2CFD-411E-83B0-8361266591E9}">
      <dsp:nvSpPr>
        <dsp:cNvPr id="0" name=""/>
        <dsp:cNvSpPr/>
      </dsp:nvSpPr>
      <dsp:spPr>
        <a:xfrm>
          <a:off x="5843044" y="3493403"/>
          <a:ext cx="2090518" cy="1322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2018</a:t>
          </a:r>
          <a:r>
            <a:rPr lang="es-MX" sz="1600" kern="1200" dirty="0"/>
            <a:t>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rgbClr val="E01279"/>
              </a:solidFill>
            </a:rPr>
            <a:t>Lineamientos Generales de Protección de Datos Personales para el </a:t>
          </a:r>
          <a:r>
            <a:rPr lang="es-MX" sz="1600" b="1" kern="1200" dirty="0">
              <a:solidFill>
                <a:srgbClr val="E01279"/>
              </a:solidFill>
              <a:latin typeface="Calibri"/>
            </a:rPr>
            <a:t>Sector Público</a:t>
          </a:r>
          <a:endParaRPr lang="es-ES" sz="1600" b="1" kern="1200" dirty="0">
            <a:solidFill>
              <a:srgbClr val="E01279"/>
            </a:solidFill>
          </a:endParaRPr>
        </a:p>
      </dsp:txBody>
      <dsp:txXfrm>
        <a:off x="5843044" y="3493403"/>
        <a:ext cx="2090518" cy="1322643"/>
      </dsp:txXfrm>
    </dsp:sp>
    <dsp:sp modelId="{7C0DC1C6-9A40-4B01-8667-B6A08135ABAF}">
      <dsp:nvSpPr>
        <dsp:cNvPr id="0" name=""/>
        <dsp:cNvSpPr/>
      </dsp:nvSpPr>
      <dsp:spPr>
        <a:xfrm>
          <a:off x="6624231" y="2574135"/>
          <a:ext cx="528144" cy="528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4D2EE-94CC-4709-9134-DDA6A535D059}">
      <dsp:nvSpPr>
        <dsp:cNvPr id="0" name=""/>
        <dsp:cNvSpPr/>
      </dsp:nvSpPr>
      <dsp:spPr>
        <a:xfrm>
          <a:off x="7889519" y="599011"/>
          <a:ext cx="2810823" cy="1545351"/>
        </a:xfrm>
        <a:prstGeom prst="rect">
          <a:avLst/>
        </a:prstGeom>
        <a:noFill/>
        <a:ln w="28575"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/>
            <a:t>2018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b="1" kern="1200">
              <a:solidFill>
                <a:srgbClr val="E01279"/>
              </a:solidFill>
            </a:rPr>
            <a:t>Ley de Protección de Datos Personales en Posesión de Sujetos Obligados de la Ciudad de México</a:t>
          </a:r>
          <a:endParaRPr lang="es-ES" sz="1600" b="1" kern="1200"/>
        </a:p>
      </dsp:txBody>
      <dsp:txXfrm>
        <a:off x="7889519" y="599011"/>
        <a:ext cx="2810823" cy="1545351"/>
      </dsp:txXfrm>
    </dsp:sp>
    <dsp:sp modelId="{EB27C090-4C9E-4C2E-A1FC-DED7C55E0952}">
      <dsp:nvSpPr>
        <dsp:cNvPr id="0" name=""/>
        <dsp:cNvSpPr/>
      </dsp:nvSpPr>
      <dsp:spPr>
        <a:xfrm>
          <a:off x="9109333" y="2234844"/>
          <a:ext cx="528144" cy="528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CF97A-78AA-47D1-9609-B71A70CBB87E}">
      <dsp:nvSpPr>
        <dsp:cNvPr id="0" name=""/>
        <dsp:cNvSpPr/>
      </dsp:nvSpPr>
      <dsp:spPr>
        <a:xfrm>
          <a:off x="0" y="1505"/>
          <a:ext cx="9324225" cy="5992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cap="small">
              <a:latin typeface="Franklin Gothic Medium" panose="020B0603020102020204" pitchFamily="34" charset="0"/>
            </a:rPr>
            <a:t>Principios y  Deberes</a:t>
          </a:r>
          <a:endParaRPr lang="es-ES" sz="2000" kern="1200">
            <a:latin typeface="Franklin Gothic Medium" panose="020B0603020102020204" pitchFamily="34" charset="0"/>
          </a:endParaRPr>
        </a:p>
      </dsp:txBody>
      <dsp:txXfrm>
        <a:off x="29255" y="30760"/>
        <a:ext cx="9265715" cy="540773"/>
      </dsp:txXfrm>
    </dsp:sp>
    <dsp:sp modelId="{B41AD6A8-9D86-4B1E-8450-146A20F05F22}">
      <dsp:nvSpPr>
        <dsp:cNvPr id="0" name=""/>
        <dsp:cNvSpPr/>
      </dsp:nvSpPr>
      <dsp:spPr>
        <a:xfrm>
          <a:off x="0" y="612208"/>
          <a:ext cx="9324225" cy="5992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cap="small">
              <a:latin typeface="Franklin Gothic Medium" panose="020B0603020102020204" pitchFamily="34" charset="0"/>
            </a:rPr>
            <a:t>Derechos de los titulares y su ejercicio</a:t>
          </a:r>
        </a:p>
      </dsp:txBody>
      <dsp:txXfrm>
        <a:off x="29255" y="641463"/>
        <a:ext cx="9265715" cy="540773"/>
      </dsp:txXfrm>
    </dsp:sp>
    <dsp:sp modelId="{3D6C0BA8-88DB-45BB-9311-40680D5B158F}">
      <dsp:nvSpPr>
        <dsp:cNvPr id="0" name=""/>
        <dsp:cNvSpPr/>
      </dsp:nvSpPr>
      <dsp:spPr>
        <a:xfrm>
          <a:off x="0" y="1222910"/>
          <a:ext cx="9324225" cy="5992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cap="small">
              <a:latin typeface="Franklin Gothic Medium" panose="020B0603020102020204" pitchFamily="34" charset="0"/>
            </a:rPr>
            <a:t>Órganos </a:t>
          </a:r>
          <a:r>
            <a:rPr lang="es-MX" sz="2000" b="1" kern="1200" cap="small">
              <a:latin typeface="Franklin Gothic Medium" panose="020B0603020102020204" pitchFamily="34" charset="0"/>
            </a:rPr>
            <a:t>en materia de protección de datos personales en posesión de sujetos obligados </a:t>
          </a:r>
          <a:endParaRPr lang="es-ES" sz="2000" b="1" kern="1200" cap="small">
            <a:latin typeface="Franklin Gothic Medium" panose="020B0603020102020204" pitchFamily="34" charset="0"/>
          </a:endParaRPr>
        </a:p>
      </dsp:txBody>
      <dsp:txXfrm>
        <a:off x="29255" y="1252165"/>
        <a:ext cx="9265715" cy="540773"/>
      </dsp:txXfrm>
    </dsp:sp>
    <dsp:sp modelId="{A189DC1A-5F74-4733-A83D-B10FE7D73634}">
      <dsp:nvSpPr>
        <dsp:cNvPr id="0" name=""/>
        <dsp:cNvSpPr/>
      </dsp:nvSpPr>
      <dsp:spPr>
        <a:xfrm>
          <a:off x="0" y="1833612"/>
          <a:ext cx="9324225" cy="5992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cap="small">
              <a:latin typeface="Franklin Gothic Medium" panose="020B0603020102020204" pitchFamily="34" charset="0"/>
            </a:rPr>
            <a:t>El INFO y la protección de datos personales</a:t>
          </a:r>
          <a:endParaRPr lang="es-ES" sz="2000" b="1" kern="1200" cap="small">
            <a:latin typeface="Franklin Gothic Medium" panose="020B0603020102020204" pitchFamily="34" charset="0"/>
          </a:endParaRPr>
        </a:p>
      </dsp:txBody>
      <dsp:txXfrm>
        <a:off x="29255" y="1862867"/>
        <a:ext cx="9265715" cy="540773"/>
      </dsp:txXfrm>
    </dsp:sp>
    <dsp:sp modelId="{55FA3D43-8DAB-49D8-8878-850D90E86524}">
      <dsp:nvSpPr>
        <dsp:cNvPr id="0" name=""/>
        <dsp:cNvSpPr/>
      </dsp:nvSpPr>
      <dsp:spPr>
        <a:xfrm>
          <a:off x="0" y="2444315"/>
          <a:ext cx="9324225" cy="5992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cap="small">
              <a:latin typeface="Franklin Gothic Medium" panose="020B0603020102020204" pitchFamily="34" charset="0"/>
            </a:rPr>
            <a:t>Medios de defensa en materia de protección de datos personales en posesión de sujetos obligados</a:t>
          </a:r>
          <a:endParaRPr lang="es-ES" sz="2000" b="1" kern="1200" cap="small">
            <a:latin typeface="Franklin Gothic Medium" panose="020B0603020102020204" pitchFamily="34" charset="0"/>
          </a:endParaRPr>
        </a:p>
      </dsp:txBody>
      <dsp:txXfrm>
        <a:off x="29255" y="2473570"/>
        <a:ext cx="9265715" cy="540773"/>
      </dsp:txXfrm>
    </dsp:sp>
    <dsp:sp modelId="{E03DB11E-BA44-4FBD-9D01-629641D3128C}">
      <dsp:nvSpPr>
        <dsp:cNvPr id="0" name=""/>
        <dsp:cNvSpPr/>
      </dsp:nvSpPr>
      <dsp:spPr>
        <a:xfrm>
          <a:off x="0" y="3055017"/>
          <a:ext cx="9324225" cy="5992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cap="small">
              <a:latin typeface="Franklin Gothic Medium" panose="020B0603020102020204" pitchFamily="34" charset="0"/>
            </a:rPr>
            <a:t>Medidas de apremio y responsabilidades</a:t>
          </a:r>
          <a:endParaRPr lang="es-ES" sz="2000" b="1" kern="1200" cap="small">
            <a:latin typeface="Franklin Gothic Medium" panose="020B0603020102020204" pitchFamily="34" charset="0"/>
          </a:endParaRPr>
        </a:p>
      </dsp:txBody>
      <dsp:txXfrm>
        <a:off x="29255" y="3084272"/>
        <a:ext cx="9265715" cy="5407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16E9C-1CF4-4E5A-934A-1DBC4C16AB5F}">
      <dsp:nvSpPr>
        <dsp:cNvPr id="0" name=""/>
        <dsp:cNvSpPr/>
      </dsp:nvSpPr>
      <dsp:spPr>
        <a:xfrm>
          <a:off x="4912810" y="4617614"/>
          <a:ext cx="1909321" cy="914646"/>
        </a:xfrm>
        <a:prstGeom prst="ellipse">
          <a:avLst/>
        </a:prstGeom>
        <a:solidFill>
          <a:srgbClr val="B11764"/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chemeClr val="bg1"/>
              </a:solidFill>
              <a:latin typeface="Franklin Gothic Book" panose="020B0503020102020204" pitchFamily="34" charset="0"/>
            </a:rPr>
            <a:t>PRINCIPIOS</a:t>
          </a:r>
        </a:p>
      </dsp:txBody>
      <dsp:txXfrm>
        <a:off x="5192424" y="4751561"/>
        <a:ext cx="1350093" cy="646752"/>
      </dsp:txXfrm>
    </dsp:sp>
    <dsp:sp modelId="{77AADC7B-C505-48AF-805A-2B7447A89FA0}">
      <dsp:nvSpPr>
        <dsp:cNvPr id="0" name=""/>
        <dsp:cNvSpPr/>
      </dsp:nvSpPr>
      <dsp:spPr>
        <a:xfrm rot="11008271">
          <a:off x="566806" y="4645999"/>
          <a:ext cx="4118105" cy="464618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266700" sx="102000" sy="102000" algn="ctr" rotWithShape="0">
            <a:srgbClr val="B11764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3C904B-204C-45E3-B6FD-AFBA030992E0}">
      <dsp:nvSpPr>
        <dsp:cNvPr id="0" name=""/>
        <dsp:cNvSpPr/>
      </dsp:nvSpPr>
      <dsp:spPr>
        <a:xfrm>
          <a:off x="0" y="4297172"/>
          <a:ext cx="1141168" cy="912934"/>
        </a:xfrm>
        <a:prstGeom prst="roundRect">
          <a:avLst>
            <a:gd name="adj" fmla="val 10000"/>
          </a:avLst>
        </a:prstGeom>
        <a:solidFill>
          <a:srgbClr val="B11764"/>
        </a:solidFill>
        <a:ln w="38100" cap="flat" cmpd="sng" algn="ctr">
          <a:solidFill>
            <a:schemeClr val="tx1"/>
          </a:solidFill>
          <a:prstDash val="solid"/>
        </a:ln>
        <a:effectLst>
          <a:outerShdw blurRad="50800" dist="38100" dir="13500000" algn="br" rotWithShape="0">
            <a:srgbClr val="E01279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chemeClr val="bg1"/>
              </a:solidFill>
              <a:latin typeface="Franklin Gothic Book" panose="020B0503020102020204" pitchFamily="34" charset="0"/>
            </a:rPr>
            <a:t>Calidad</a:t>
          </a:r>
        </a:p>
      </dsp:txBody>
      <dsp:txXfrm>
        <a:off x="26739" y="4323911"/>
        <a:ext cx="1087690" cy="859456"/>
      </dsp:txXfrm>
    </dsp:sp>
    <dsp:sp modelId="{6B2001B4-231F-4AB4-B760-84C19561523F}">
      <dsp:nvSpPr>
        <dsp:cNvPr id="0" name=""/>
        <dsp:cNvSpPr/>
      </dsp:nvSpPr>
      <dsp:spPr>
        <a:xfrm rot="12066042">
          <a:off x="1052000" y="3754095"/>
          <a:ext cx="3989147" cy="464618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266700" sx="102000" sy="102000" algn="ctr" rotWithShape="0">
            <a:srgbClr val="B11764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924491-A12C-4B7F-957F-E0F64202844E}">
      <dsp:nvSpPr>
        <dsp:cNvPr id="0" name=""/>
        <dsp:cNvSpPr/>
      </dsp:nvSpPr>
      <dsp:spPr>
        <a:xfrm>
          <a:off x="267137" y="2811874"/>
          <a:ext cx="1837201" cy="912934"/>
        </a:xfrm>
        <a:prstGeom prst="roundRect">
          <a:avLst>
            <a:gd name="adj" fmla="val 10000"/>
          </a:avLst>
        </a:prstGeom>
        <a:solidFill>
          <a:srgbClr val="B11764"/>
        </a:solidFill>
        <a:ln w="38100" cap="flat" cmpd="sng" algn="ctr">
          <a:solidFill>
            <a:schemeClr val="tx1"/>
          </a:solidFill>
          <a:prstDash val="solid"/>
        </a:ln>
        <a:effectLst>
          <a:outerShdw blurRad="50800" dist="38100" dir="16200000" rotWithShape="0">
            <a:srgbClr val="E01279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chemeClr val="bg1"/>
              </a:solidFill>
              <a:latin typeface="Franklin Gothic Book" panose="020B0503020102020204" pitchFamily="34" charset="0"/>
            </a:rPr>
            <a:t>Confidencialidad</a:t>
          </a:r>
        </a:p>
      </dsp:txBody>
      <dsp:txXfrm>
        <a:off x="293876" y="2838613"/>
        <a:ext cx="1783723" cy="859456"/>
      </dsp:txXfrm>
    </dsp:sp>
    <dsp:sp modelId="{379789B1-3F2C-4598-83C1-CCA99CE444A7}">
      <dsp:nvSpPr>
        <dsp:cNvPr id="0" name=""/>
        <dsp:cNvSpPr/>
      </dsp:nvSpPr>
      <dsp:spPr>
        <a:xfrm rot="13076626">
          <a:off x="1495978" y="3039555"/>
          <a:ext cx="4117977" cy="464618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266700" sx="102000" sy="102000" algn="ctr" rotWithShape="0">
            <a:srgbClr val="B11764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71360E-F75F-4B2D-B43D-71D0E8901A60}">
      <dsp:nvSpPr>
        <dsp:cNvPr id="0" name=""/>
        <dsp:cNvSpPr/>
      </dsp:nvSpPr>
      <dsp:spPr>
        <a:xfrm>
          <a:off x="1001599" y="1549350"/>
          <a:ext cx="1859237" cy="912934"/>
        </a:xfrm>
        <a:prstGeom prst="roundRect">
          <a:avLst>
            <a:gd name="adj" fmla="val 10000"/>
          </a:avLst>
        </a:prstGeom>
        <a:solidFill>
          <a:srgbClr val="B11764"/>
        </a:solidFill>
        <a:ln w="38100" cap="flat" cmpd="sng" algn="ctr">
          <a:solidFill>
            <a:schemeClr val="tx1"/>
          </a:solidFill>
          <a:prstDash val="solid"/>
        </a:ln>
        <a:effectLst>
          <a:outerShdw blurRad="50800" dist="38100" dir="13500000" algn="br" rotWithShape="0">
            <a:srgbClr val="E01279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chemeClr val="bg1"/>
              </a:solidFill>
              <a:latin typeface="Franklin Gothic Book" panose="020B0503020102020204" pitchFamily="34" charset="0"/>
            </a:rPr>
            <a:t>Consentimiento</a:t>
          </a:r>
        </a:p>
      </dsp:txBody>
      <dsp:txXfrm>
        <a:off x="1028338" y="1576089"/>
        <a:ext cx="1805759" cy="859456"/>
      </dsp:txXfrm>
    </dsp:sp>
    <dsp:sp modelId="{F3B6AED3-8FA6-496D-9A45-1F036E353237}">
      <dsp:nvSpPr>
        <dsp:cNvPr id="0" name=""/>
        <dsp:cNvSpPr/>
      </dsp:nvSpPr>
      <dsp:spPr>
        <a:xfrm rot="14299872">
          <a:off x="2203826" y="2371411"/>
          <a:ext cx="4278496" cy="464618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266700" sx="102000" sy="102000" algn="ctr" rotWithShape="0">
            <a:srgbClr val="B11764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5747FB-7846-47AA-931D-0A039764E7D6}">
      <dsp:nvSpPr>
        <dsp:cNvPr id="0" name=""/>
        <dsp:cNvSpPr/>
      </dsp:nvSpPr>
      <dsp:spPr>
        <a:xfrm>
          <a:off x="2649366" y="326545"/>
          <a:ext cx="1141168" cy="912934"/>
        </a:xfrm>
        <a:prstGeom prst="roundRect">
          <a:avLst>
            <a:gd name="adj" fmla="val 10000"/>
          </a:avLst>
        </a:prstGeom>
        <a:solidFill>
          <a:srgbClr val="B11764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E01279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chemeClr val="bg1"/>
              </a:solidFill>
              <a:latin typeface="Franklin Gothic Book" panose="020B0503020102020204" pitchFamily="34" charset="0"/>
            </a:rPr>
            <a:t>Finalidad</a:t>
          </a:r>
        </a:p>
      </dsp:txBody>
      <dsp:txXfrm>
        <a:off x="2676105" y="353284"/>
        <a:ext cx="1087690" cy="859456"/>
      </dsp:txXfrm>
    </dsp:sp>
    <dsp:sp modelId="{C7207CC6-3A42-4710-84C7-85E1E5B1D81A}">
      <dsp:nvSpPr>
        <dsp:cNvPr id="0" name=""/>
        <dsp:cNvSpPr/>
      </dsp:nvSpPr>
      <dsp:spPr>
        <a:xfrm rot="15792216">
          <a:off x="3706106" y="2322944"/>
          <a:ext cx="3722143" cy="464618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266700" sx="102000" sy="102000" algn="ctr" rotWithShape="0">
            <a:srgbClr val="B11764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1121C9-D824-405A-A7B7-02FC4187794B}">
      <dsp:nvSpPr>
        <dsp:cNvPr id="0" name=""/>
        <dsp:cNvSpPr/>
      </dsp:nvSpPr>
      <dsp:spPr>
        <a:xfrm>
          <a:off x="4643662" y="250792"/>
          <a:ext cx="1406547" cy="912934"/>
        </a:xfrm>
        <a:prstGeom prst="roundRect">
          <a:avLst>
            <a:gd name="adj" fmla="val 10000"/>
          </a:avLst>
        </a:prstGeom>
        <a:solidFill>
          <a:srgbClr val="B11764"/>
        </a:solidFill>
        <a:ln w="38100" cap="flat" cmpd="sng" algn="ctr">
          <a:solidFill>
            <a:schemeClr val="tx1"/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chemeClr val="bg1"/>
              </a:solidFill>
              <a:latin typeface="Franklin Gothic Book" panose="020B0503020102020204" pitchFamily="34" charset="0"/>
            </a:rPr>
            <a:t>Información</a:t>
          </a:r>
        </a:p>
      </dsp:txBody>
      <dsp:txXfrm>
        <a:off x="4670401" y="277531"/>
        <a:ext cx="1353069" cy="859456"/>
      </dsp:txXfrm>
    </dsp:sp>
    <dsp:sp modelId="{85972144-17D5-4F13-8872-56020C663252}">
      <dsp:nvSpPr>
        <dsp:cNvPr id="0" name=""/>
        <dsp:cNvSpPr/>
      </dsp:nvSpPr>
      <dsp:spPr>
        <a:xfrm rot="17232975">
          <a:off x="4710846" y="2324932"/>
          <a:ext cx="3873530" cy="464618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266700" sx="102000" sy="102000" algn="ctr" rotWithShape="0">
            <a:srgbClr val="B11764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98AD04-76F0-4B87-95D8-8FAE7EB0CC63}">
      <dsp:nvSpPr>
        <dsp:cNvPr id="0" name=""/>
        <dsp:cNvSpPr/>
      </dsp:nvSpPr>
      <dsp:spPr>
        <a:xfrm>
          <a:off x="6650268" y="250786"/>
          <a:ext cx="1141168" cy="912934"/>
        </a:xfrm>
        <a:prstGeom prst="roundRect">
          <a:avLst>
            <a:gd name="adj" fmla="val 10000"/>
          </a:avLst>
        </a:prstGeom>
        <a:solidFill>
          <a:srgbClr val="B11764"/>
        </a:solidFill>
        <a:ln w="38100" cap="flat" cmpd="sng" algn="ctr">
          <a:solidFill>
            <a:schemeClr val="tx1"/>
          </a:solidFill>
          <a:prstDash val="solid"/>
        </a:ln>
        <a:effectLst>
          <a:outerShdw blurRad="50800" dist="38100" dir="16200000" rotWithShape="0">
            <a:srgbClr val="E01279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chemeClr val="bg1"/>
              </a:solidFill>
              <a:latin typeface="Franklin Gothic Book" panose="020B0503020102020204" pitchFamily="34" charset="0"/>
            </a:rPr>
            <a:t>Lealtad</a:t>
          </a:r>
        </a:p>
      </dsp:txBody>
      <dsp:txXfrm>
        <a:off x="6677007" y="277525"/>
        <a:ext cx="1087690" cy="859456"/>
      </dsp:txXfrm>
    </dsp:sp>
    <dsp:sp modelId="{D19307A8-D9A9-4B8D-AFD3-BD9562E47D84}">
      <dsp:nvSpPr>
        <dsp:cNvPr id="0" name=""/>
        <dsp:cNvSpPr/>
      </dsp:nvSpPr>
      <dsp:spPr>
        <a:xfrm rot="18218642">
          <a:off x="5320199" y="2367124"/>
          <a:ext cx="4389471" cy="464618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266700" sx="102000" sy="102000" algn="ctr" rotWithShape="0">
            <a:srgbClr val="B11764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6E24C3-ADD9-43D6-B101-59AD65CB5C00}">
      <dsp:nvSpPr>
        <dsp:cNvPr id="0" name=""/>
        <dsp:cNvSpPr/>
      </dsp:nvSpPr>
      <dsp:spPr>
        <a:xfrm>
          <a:off x="8160304" y="315858"/>
          <a:ext cx="1141168" cy="912934"/>
        </a:xfrm>
        <a:prstGeom prst="roundRect">
          <a:avLst>
            <a:gd name="adj" fmla="val 10000"/>
          </a:avLst>
        </a:prstGeom>
        <a:solidFill>
          <a:srgbClr val="B11764"/>
        </a:solidFill>
        <a:ln w="38100" cap="flat" cmpd="sng" algn="ctr">
          <a:solidFill>
            <a:schemeClr val="tx1"/>
          </a:solidFill>
          <a:prstDash val="solid"/>
        </a:ln>
        <a:effectLst>
          <a:outerShdw blurRad="50800" dist="38100" dir="16200000" rotWithShape="0">
            <a:srgbClr val="E01279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chemeClr val="bg1"/>
              </a:solidFill>
              <a:latin typeface="Franklin Gothic Book" panose="020B0503020102020204" pitchFamily="34" charset="0"/>
            </a:rPr>
            <a:t>Licitud</a:t>
          </a:r>
        </a:p>
      </dsp:txBody>
      <dsp:txXfrm>
        <a:off x="8187043" y="342597"/>
        <a:ext cx="1087690" cy="859456"/>
      </dsp:txXfrm>
    </dsp:sp>
    <dsp:sp modelId="{A79EECFE-CA55-4FD6-BC16-551C55315D8C}">
      <dsp:nvSpPr>
        <dsp:cNvPr id="0" name=""/>
        <dsp:cNvSpPr/>
      </dsp:nvSpPr>
      <dsp:spPr>
        <a:xfrm rot="19215658">
          <a:off x="6051984" y="2973292"/>
          <a:ext cx="4127991" cy="464618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266700" sx="102000" sy="102000" algn="ctr" rotWithShape="0">
            <a:srgbClr val="B11764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DD4ACB-4A99-41C6-88A5-A2B77F778E36}">
      <dsp:nvSpPr>
        <dsp:cNvPr id="0" name=""/>
        <dsp:cNvSpPr/>
      </dsp:nvSpPr>
      <dsp:spPr>
        <a:xfrm>
          <a:off x="8732943" y="1418889"/>
          <a:ext cx="1940351" cy="934434"/>
        </a:xfrm>
        <a:prstGeom prst="roundRect">
          <a:avLst>
            <a:gd name="adj" fmla="val 10000"/>
          </a:avLst>
        </a:prstGeom>
        <a:solidFill>
          <a:srgbClr val="B11764"/>
        </a:solidFill>
        <a:ln w="38100" cap="flat" cmpd="sng" algn="ctr">
          <a:solidFill>
            <a:schemeClr val="tx1"/>
          </a:solidFill>
          <a:prstDash val="solid"/>
        </a:ln>
        <a:effectLst>
          <a:outerShdw blurRad="50800" dist="38100" algn="l" rotWithShape="0">
            <a:srgbClr val="E01279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chemeClr val="bg1"/>
              </a:solidFill>
              <a:latin typeface="Franklin Gothic Book" panose="020B0503020102020204" pitchFamily="34" charset="0"/>
            </a:rPr>
            <a:t>Proporcionalidad</a:t>
          </a:r>
        </a:p>
      </dsp:txBody>
      <dsp:txXfrm>
        <a:off x="8760312" y="1446258"/>
        <a:ext cx="1885613" cy="879696"/>
      </dsp:txXfrm>
    </dsp:sp>
    <dsp:sp modelId="{8880F0B0-126B-4959-9FCB-7963058558BC}">
      <dsp:nvSpPr>
        <dsp:cNvPr id="0" name=""/>
        <dsp:cNvSpPr/>
      </dsp:nvSpPr>
      <dsp:spPr>
        <a:xfrm rot="20327400">
          <a:off x="6703507" y="3621301"/>
          <a:ext cx="4622210" cy="464618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266700" sx="102000" sy="102000" algn="ctr" rotWithShape="0">
            <a:srgbClr val="B11764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D1AA29-8EBB-4D91-9651-81E4E357E5E0}">
      <dsp:nvSpPr>
        <dsp:cNvPr id="0" name=""/>
        <dsp:cNvSpPr/>
      </dsp:nvSpPr>
      <dsp:spPr>
        <a:xfrm>
          <a:off x="10371283" y="2561015"/>
          <a:ext cx="1595764" cy="912934"/>
        </a:xfrm>
        <a:prstGeom prst="roundRect">
          <a:avLst>
            <a:gd name="adj" fmla="val 10000"/>
          </a:avLst>
        </a:prstGeom>
        <a:solidFill>
          <a:srgbClr val="B11764"/>
        </a:solidFill>
        <a:ln w="38100" cap="flat" cmpd="sng" algn="ctr">
          <a:solidFill>
            <a:schemeClr val="tx1"/>
          </a:solidFill>
          <a:prstDash val="solid"/>
        </a:ln>
        <a:effectLst>
          <a:outerShdw blurRad="50800" dist="38100" dir="18900000" algn="bl" rotWithShape="0">
            <a:srgbClr val="E01279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chemeClr val="bg1"/>
              </a:solidFill>
              <a:latin typeface="Franklin Gothic Book" panose="020B0503020102020204" pitchFamily="34" charset="0"/>
            </a:rPr>
            <a:t>Transparencia</a:t>
          </a:r>
        </a:p>
      </dsp:txBody>
      <dsp:txXfrm>
        <a:off x="10398022" y="2587754"/>
        <a:ext cx="1542286" cy="859456"/>
      </dsp:txXfrm>
    </dsp:sp>
    <dsp:sp modelId="{4474DBEF-BCB1-47F5-BD0C-2A3A89EDBD6F}">
      <dsp:nvSpPr>
        <dsp:cNvPr id="0" name=""/>
        <dsp:cNvSpPr/>
      </dsp:nvSpPr>
      <dsp:spPr>
        <a:xfrm rot="21501178">
          <a:off x="7048384" y="4752135"/>
          <a:ext cx="3932470" cy="464618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266700" sx="102000" sy="102000" algn="ctr" rotWithShape="0">
            <a:srgbClr val="B11764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E58DB6-8868-43A2-90AC-860D610436D9}">
      <dsp:nvSpPr>
        <dsp:cNvPr id="0" name=""/>
        <dsp:cNvSpPr/>
      </dsp:nvSpPr>
      <dsp:spPr>
        <a:xfrm>
          <a:off x="9977839" y="4471463"/>
          <a:ext cx="2004405" cy="912934"/>
        </a:xfrm>
        <a:prstGeom prst="roundRect">
          <a:avLst>
            <a:gd name="adj" fmla="val 10000"/>
          </a:avLst>
        </a:prstGeom>
        <a:solidFill>
          <a:srgbClr val="B11764"/>
        </a:solidFill>
        <a:ln w="38100" cap="flat" cmpd="sng" algn="ctr">
          <a:solidFill>
            <a:schemeClr val="tx1"/>
          </a:solidFill>
          <a:prstDash val="solid"/>
        </a:ln>
        <a:effectLst>
          <a:outerShdw blurRad="50800" dist="38100" dir="18900000" algn="bl" rotWithShape="0">
            <a:srgbClr val="E01279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chemeClr val="bg1"/>
              </a:solidFill>
              <a:latin typeface="Franklin Gothic Book" panose="020B0503020102020204" pitchFamily="34" charset="0"/>
            </a:rPr>
            <a:t>Temporalidad</a:t>
          </a:r>
        </a:p>
      </dsp:txBody>
      <dsp:txXfrm>
        <a:off x="10004578" y="4498202"/>
        <a:ext cx="1950927" cy="8594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2A15B-AE06-45FC-88B6-B1F1D556395B}">
      <dsp:nvSpPr>
        <dsp:cNvPr id="0" name=""/>
        <dsp:cNvSpPr/>
      </dsp:nvSpPr>
      <dsp:spPr>
        <a:xfrm>
          <a:off x="6365" y="0"/>
          <a:ext cx="2233614" cy="448887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u="none" kern="1200" dirty="0">
              <a:latin typeface="Franklin Gothic Medium"/>
            </a:rPr>
            <a:t>Calidad</a:t>
          </a:r>
          <a:endParaRPr lang="es-MX" sz="2200" kern="1200" dirty="0">
            <a:latin typeface="Franklin Gothic Medium"/>
          </a:endParaRPr>
        </a:p>
      </dsp:txBody>
      <dsp:txXfrm>
        <a:off x="6365" y="0"/>
        <a:ext cx="2233614" cy="1346661"/>
      </dsp:txXfrm>
    </dsp:sp>
    <dsp:sp modelId="{AEE53000-35DF-4B6D-AF6C-FD0826C1D4E9}">
      <dsp:nvSpPr>
        <dsp:cNvPr id="0" name=""/>
        <dsp:cNvSpPr/>
      </dsp:nvSpPr>
      <dsp:spPr>
        <a:xfrm>
          <a:off x="59829" y="1346987"/>
          <a:ext cx="2126687" cy="2917115"/>
        </a:xfrm>
        <a:prstGeom prst="roundRect">
          <a:avLst>
            <a:gd name="adj" fmla="val 10000"/>
          </a:avLst>
        </a:prstGeom>
        <a:solidFill>
          <a:srgbClr val="B1176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0" kern="1200" dirty="0">
              <a:latin typeface="Franklin Gothic Medium"/>
            </a:rPr>
            <a:t>Los DP deben ser ciertos, adecuados, pertinentes y proporcionales, no excesivos, en relación con el ámbito y la finalidad para la que fueron recabados.</a:t>
          </a:r>
        </a:p>
      </dsp:txBody>
      <dsp:txXfrm>
        <a:off x="122118" y="1409276"/>
        <a:ext cx="2002109" cy="2792537"/>
      </dsp:txXfrm>
    </dsp:sp>
    <dsp:sp modelId="{C79688AF-4742-41A2-AE40-8AA901A69B3B}">
      <dsp:nvSpPr>
        <dsp:cNvPr id="0" name=""/>
        <dsp:cNvSpPr/>
      </dsp:nvSpPr>
      <dsp:spPr>
        <a:xfrm>
          <a:off x="2407501" y="0"/>
          <a:ext cx="2233614" cy="448887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u="none" kern="1200" dirty="0">
              <a:latin typeface="Franklin Gothic Medium"/>
            </a:rPr>
            <a:t>Confidencialidad</a:t>
          </a:r>
        </a:p>
      </dsp:txBody>
      <dsp:txXfrm>
        <a:off x="2407501" y="0"/>
        <a:ext cx="2233614" cy="1346661"/>
      </dsp:txXfrm>
    </dsp:sp>
    <dsp:sp modelId="{F0F3A5FD-DDE1-497B-9CC2-859F6550CAC9}">
      <dsp:nvSpPr>
        <dsp:cNvPr id="0" name=""/>
        <dsp:cNvSpPr/>
      </dsp:nvSpPr>
      <dsp:spPr>
        <a:xfrm>
          <a:off x="2460964" y="1346987"/>
          <a:ext cx="2126687" cy="2917115"/>
        </a:xfrm>
        <a:prstGeom prst="roundRect">
          <a:avLst>
            <a:gd name="adj" fmla="val 10000"/>
          </a:avLst>
        </a:prstGeom>
        <a:solidFill>
          <a:srgbClr val="B1176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0" u="none" kern="1200" dirty="0">
              <a:latin typeface="Franklin Gothic Medium"/>
            </a:rPr>
            <a:t> Solo el titular, el Responsable y el usuario puedan acceder a los DP, para cumplir con las finalidades del tratamiento. Se deberá garantizar la secrecía y la no difusión de los mismos. </a:t>
          </a:r>
        </a:p>
      </dsp:txBody>
      <dsp:txXfrm>
        <a:off x="2523253" y="1409276"/>
        <a:ext cx="2002109" cy="2792537"/>
      </dsp:txXfrm>
    </dsp:sp>
    <dsp:sp modelId="{6DFE8F41-3BC2-492D-A88E-16889744A616}">
      <dsp:nvSpPr>
        <dsp:cNvPr id="0" name=""/>
        <dsp:cNvSpPr/>
      </dsp:nvSpPr>
      <dsp:spPr>
        <a:xfrm>
          <a:off x="4808637" y="0"/>
          <a:ext cx="2233614" cy="448887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u="none" kern="1200" dirty="0">
              <a:latin typeface="Franklin Gothic Medium"/>
            </a:rPr>
            <a:t>Consentimiento</a:t>
          </a:r>
        </a:p>
      </dsp:txBody>
      <dsp:txXfrm>
        <a:off x="4808637" y="0"/>
        <a:ext cx="2233614" cy="1346661"/>
      </dsp:txXfrm>
    </dsp:sp>
    <dsp:sp modelId="{A6D982BC-E13D-424B-B7DB-25B1A1AAF036}">
      <dsp:nvSpPr>
        <dsp:cNvPr id="0" name=""/>
        <dsp:cNvSpPr/>
      </dsp:nvSpPr>
      <dsp:spPr>
        <a:xfrm>
          <a:off x="4862100" y="1346987"/>
          <a:ext cx="2126687" cy="2917115"/>
        </a:xfrm>
        <a:prstGeom prst="roundRect">
          <a:avLst>
            <a:gd name="adj" fmla="val 10000"/>
          </a:avLst>
        </a:prstGeom>
        <a:solidFill>
          <a:srgbClr val="B1176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0" u="none" kern="1200" dirty="0">
              <a:latin typeface="Franklin Gothic Medium"/>
            </a:rPr>
            <a:t>Manifestación de la voluntad libre, específica e informada del titular de los DP para su tratamiento;</a:t>
          </a:r>
        </a:p>
      </dsp:txBody>
      <dsp:txXfrm>
        <a:off x="4924389" y="1409276"/>
        <a:ext cx="2002109" cy="2792537"/>
      </dsp:txXfrm>
    </dsp:sp>
    <dsp:sp modelId="{62276F9D-E16B-4E98-B040-CD369732419F}">
      <dsp:nvSpPr>
        <dsp:cNvPr id="0" name=""/>
        <dsp:cNvSpPr/>
      </dsp:nvSpPr>
      <dsp:spPr>
        <a:xfrm>
          <a:off x="7209773" y="0"/>
          <a:ext cx="2233614" cy="448887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latin typeface="Franklin Gothic Medium"/>
            </a:rPr>
            <a:t>Finalidad </a:t>
          </a:r>
        </a:p>
      </dsp:txBody>
      <dsp:txXfrm>
        <a:off x="7209773" y="0"/>
        <a:ext cx="2233614" cy="1346661"/>
      </dsp:txXfrm>
    </dsp:sp>
    <dsp:sp modelId="{3CAEDBBA-DAF3-4C92-9A25-A005D93BBED8}">
      <dsp:nvSpPr>
        <dsp:cNvPr id="0" name=""/>
        <dsp:cNvSpPr/>
      </dsp:nvSpPr>
      <dsp:spPr>
        <a:xfrm>
          <a:off x="7263236" y="1309635"/>
          <a:ext cx="2126687" cy="2917115"/>
        </a:xfrm>
        <a:prstGeom prst="roundRect">
          <a:avLst>
            <a:gd name="adj" fmla="val 10000"/>
          </a:avLst>
        </a:prstGeom>
        <a:solidFill>
          <a:srgbClr val="B1176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0" kern="1200" dirty="0">
              <a:latin typeface="Franklin Gothic Medium"/>
            </a:rPr>
            <a:t>Los DP recabados y tratados tendrán fines determinados, explícitos y legítimos y no podrán ser tratados ulteriormente con fines distintos para los que fueron recabados</a:t>
          </a:r>
        </a:p>
      </dsp:txBody>
      <dsp:txXfrm>
        <a:off x="7325525" y="1371924"/>
        <a:ext cx="2002109" cy="2792537"/>
      </dsp:txXfrm>
    </dsp:sp>
    <dsp:sp modelId="{CD67249D-9B79-4484-AA85-A3E5C9A54122}">
      <dsp:nvSpPr>
        <dsp:cNvPr id="0" name=""/>
        <dsp:cNvSpPr/>
      </dsp:nvSpPr>
      <dsp:spPr>
        <a:xfrm>
          <a:off x="9610908" y="0"/>
          <a:ext cx="2233614" cy="448887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latin typeface="Franklin Gothic Medium"/>
            </a:rPr>
            <a:t>Información</a:t>
          </a:r>
        </a:p>
      </dsp:txBody>
      <dsp:txXfrm>
        <a:off x="9610908" y="0"/>
        <a:ext cx="2233614" cy="1346661"/>
      </dsp:txXfrm>
    </dsp:sp>
    <dsp:sp modelId="{09853436-F362-4AF8-8CB9-FAA985A14562}">
      <dsp:nvSpPr>
        <dsp:cNvPr id="0" name=""/>
        <dsp:cNvSpPr/>
      </dsp:nvSpPr>
      <dsp:spPr>
        <a:xfrm>
          <a:off x="9664372" y="1348095"/>
          <a:ext cx="2126687" cy="2914900"/>
        </a:xfrm>
        <a:prstGeom prst="roundRect">
          <a:avLst>
            <a:gd name="adj" fmla="val 10000"/>
          </a:avLst>
        </a:prstGeom>
        <a:solidFill>
          <a:srgbClr val="B1176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0" kern="1200" dirty="0">
              <a:latin typeface="Franklin Gothic Medium"/>
            </a:rPr>
            <a:t> El Responsable deberá informar al titular de los DP sobre las características principales del tratamiento, la finalidad y cualquier cambio del estado relacionados con sus datos personales. </a:t>
          </a:r>
        </a:p>
      </dsp:txBody>
      <dsp:txXfrm>
        <a:off x="9726661" y="1410384"/>
        <a:ext cx="2002109" cy="2790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0E893-3293-42F2-8982-00832B6CF495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79B5B-EFE8-4E73-AD2E-49F335EB75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949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40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74B3C-D685-4267-BC9F-794D482E8C2B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6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B9128-C1CA-44D1-9B3B-8BEB9CC0DED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60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7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9128-C1CA-44D1-9B3B-8BEB9CC0DEDB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568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9128-C1CA-44D1-9B3B-8BEB9CC0DEDB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54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9128-C1CA-44D1-9B3B-8BEB9CC0DEDB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20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5:notes"/>
          <p:cNvSpPr txBox="1">
            <a:spLocks noGrp="1"/>
          </p:cNvSpPr>
          <p:nvPr>
            <p:ph type="body" idx="1"/>
          </p:nvPr>
        </p:nvSpPr>
        <p:spPr>
          <a:xfrm>
            <a:off x="934722" y="3311843"/>
            <a:ext cx="7477760" cy="313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523875"/>
            <a:ext cx="4646613" cy="2613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7738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9128-C1CA-44D1-9B3B-8BEB9CC0DEDB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9515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9128-C1CA-44D1-9B3B-8BEB9CC0DEDB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815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9128-C1CA-44D1-9B3B-8BEB9CC0DEDB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539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9128-C1CA-44D1-9B3B-8BEB9CC0DEDB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67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9128-C1CA-44D1-9B3B-8BEB9CC0DEDB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90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9128-C1CA-44D1-9B3B-8BEB9CC0DEDB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3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9128-C1CA-44D1-9B3B-8BEB9CC0DEDB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71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9128-C1CA-44D1-9B3B-8BEB9CC0DEDB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88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9128-C1CA-44D1-9B3B-8BEB9CC0DEDB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55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9128-C1CA-44D1-9B3B-8BEB9CC0DEDB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073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9128-C1CA-44D1-9B3B-8BEB9CC0DEDB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588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5:notes"/>
          <p:cNvSpPr txBox="1">
            <a:spLocks noGrp="1"/>
          </p:cNvSpPr>
          <p:nvPr>
            <p:ph type="body" idx="1"/>
          </p:nvPr>
        </p:nvSpPr>
        <p:spPr>
          <a:xfrm>
            <a:off x="934721" y="3311843"/>
            <a:ext cx="5605545" cy="313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396875"/>
            <a:ext cx="4649788" cy="2614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21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10" tIns="45706" rIns="91410" bIns="4570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84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76626"/>
            <a:ext cx="10972800" cy="4525963"/>
          </a:xfrm>
          <a:prstGeom prst="rect">
            <a:avLst/>
          </a:prstGeom>
        </p:spPr>
        <p:txBody>
          <a:bodyPr vert="eaVert" lIns="91410" tIns="45706" rIns="91410" bIns="45706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07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58"/>
            <a:ext cx="2743200" cy="5851525"/>
          </a:xfrm>
          <a:prstGeom prst="rect">
            <a:avLst/>
          </a:prstGeom>
        </p:spPr>
        <p:txBody>
          <a:bodyPr vert="eaVert" lIns="91410" tIns="45706" rIns="91410" bIns="45706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8"/>
            <a:ext cx="8026400" cy="5851525"/>
          </a:xfrm>
          <a:prstGeom prst="rect">
            <a:avLst/>
          </a:prstGeom>
        </p:spPr>
        <p:txBody>
          <a:bodyPr vert="eaVert" lIns="91410" tIns="45706" rIns="91410" bIns="45706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674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1097280" y="286609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11" tIns="76511" rIns="76511" bIns="76511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9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344356" y="2098679"/>
            <a:ext cx="5274733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11" tIns="76511" rIns="76511" bIns="76511" anchor="t" anchorCtr="0"/>
          <a:lstStyle>
            <a:lvl1pPr marL="544156" marR="0" lvl="0" indent="-438345" algn="l" rtl="0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 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88310" marR="0" lvl="1" indent="-408114" algn="l" rtl="0">
              <a:lnSpc>
                <a:spcPct val="90000"/>
              </a:lnSpc>
              <a:spcBef>
                <a:spcPts val="238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32467" marR="0" lvl="2" indent="-377887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76621" marR="0" lvl="3" indent="-377887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20776" marR="0" lvl="4" indent="-377887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64931" marR="0" lvl="5" indent="-377887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09087" marR="0" lvl="6" indent="-377887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53241" marR="0" lvl="7" indent="-377887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97398" marR="0" lvl="8" indent="-377887" algn="l" rtl="0">
              <a:lnSpc>
                <a:spcPct val="90000"/>
              </a:lnSpc>
              <a:spcBef>
                <a:spcPts val="476"/>
              </a:spcBef>
              <a:spcAft>
                <a:spcPts val="476"/>
              </a:spcAft>
              <a:buClr>
                <a:schemeClr val="accent1"/>
              </a:buClr>
              <a:buSzPts val="14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2"/>
          </p:nvPr>
        </p:nvSpPr>
        <p:spPr>
          <a:xfrm>
            <a:off x="7792380" y="1436370"/>
            <a:ext cx="3972560" cy="406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11" tIns="76511" rIns="76511" bIns="76511" anchor="t" anchorCtr="0"/>
          <a:lstStyle>
            <a:lvl1pPr marL="544156" marR="0" lvl="0" indent="-521482" algn="l" rtl="0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Char char=" 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88310" marR="0" lvl="1" indent="-408114" algn="l" rtl="0">
              <a:lnSpc>
                <a:spcPct val="90000"/>
              </a:lnSpc>
              <a:spcBef>
                <a:spcPts val="238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32467" marR="0" lvl="2" indent="-377887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76621" marR="0" lvl="3" indent="-377887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20776" marR="0" lvl="4" indent="-377887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64931" marR="0" lvl="5" indent="-377887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09087" marR="0" lvl="6" indent="-377887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53241" marR="0" lvl="7" indent="-377887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97398" marR="0" lvl="8" indent="-377887" algn="l" rtl="0">
              <a:lnSpc>
                <a:spcPct val="90000"/>
              </a:lnSpc>
              <a:spcBef>
                <a:spcPts val="476"/>
              </a:spcBef>
              <a:spcAft>
                <a:spcPts val="476"/>
              </a:spcAft>
              <a:buClr>
                <a:schemeClr val="accent1"/>
              </a:buClr>
              <a:buSzPts val="14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ftr" idx="11"/>
          </p:nvPr>
        </p:nvSpPr>
        <p:spPr>
          <a:xfrm>
            <a:off x="3686187" y="6459796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11" tIns="76511" rIns="76511" bIns="76511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4156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831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32467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6621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20776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4931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09087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53241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dt" idx="10"/>
          </p:nvPr>
        </p:nvSpPr>
        <p:spPr>
          <a:xfrm>
            <a:off x="1097290" y="6459796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11" tIns="76511" rIns="76511" bIns="76511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4156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831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32467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6621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20776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4931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09087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53241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9900461" y="6459796"/>
            <a:ext cx="13120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49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76626"/>
            <a:ext cx="10972800" cy="4525963"/>
          </a:xfrm>
          <a:prstGeom prst="rect">
            <a:avLst/>
          </a:prstGeom>
        </p:spPr>
        <p:txBody>
          <a:bodyPr lIns="91410" tIns="45706" rIns="91410" bIns="45706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43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lIns="91410" tIns="45706" rIns="91410" bIns="45706"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91410" tIns="45706" rIns="91410" bIns="45706"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38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17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  <a:prstGeom prst="rect">
            <a:avLst/>
          </a:prstGeom>
        </p:spPr>
        <p:txBody>
          <a:bodyPr lIns="91410" tIns="45706" rIns="91410" bIns="45706" anchor="b"/>
          <a:lstStyle>
            <a:lvl1pPr marL="0" indent="0">
              <a:buNone/>
              <a:defRPr sz="2400" b="1"/>
            </a:lvl1pPr>
            <a:lvl2pPr marL="457043" indent="0">
              <a:buNone/>
              <a:defRPr sz="2100" b="1"/>
            </a:lvl2pPr>
            <a:lvl3pPr marL="914084" indent="0">
              <a:buNone/>
              <a:defRPr sz="1800" b="1"/>
            </a:lvl3pPr>
            <a:lvl4pPr marL="1371130" indent="0">
              <a:buNone/>
              <a:defRPr sz="1500" b="1"/>
            </a:lvl4pPr>
            <a:lvl5pPr marL="1828169" indent="0">
              <a:buNone/>
              <a:defRPr sz="1500" b="1"/>
            </a:lvl5pPr>
            <a:lvl6pPr marL="2285215" indent="0">
              <a:buNone/>
              <a:defRPr sz="1500" b="1"/>
            </a:lvl6pPr>
            <a:lvl7pPr marL="2742256" indent="0">
              <a:buNone/>
              <a:defRPr sz="1500" b="1"/>
            </a:lvl7pPr>
            <a:lvl8pPr marL="3199298" indent="0">
              <a:buNone/>
              <a:defRPr sz="1500" b="1"/>
            </a:lvl8pPr>
            <a:lvl9pPr marL="3656340" indent="0">
              <a:buNone/>
              <a:defRPr sz="15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85" y="1535116"/>
            <a:ext cx="5389033" cy="639762"/>
          </a:xfrm>
          <a:prstGeom prst="rect">
            <a:avLst/>
          </a:prstGeom>
        </p:spPr>
        <p:txBody>
          <a:bodyPr lIns="91410" tIns="45706" rIns="91410" bIns="45706" anchor="b"/>
          <a:lstStyle>
            <a:lvl1pPr marL="0" indent="0">
              <a:buNone/>
              <a:defRPr sz="2400" b="1"/>
            </a:lvl1pPr>
            <a:lvl2pPr marL="457043" indent="0">
              <a:buNone/>
              <a:defRPr sz="2100" b="1"/>
            </a:lvl2pPr>
            <a:lvl3pPr marL="914084" indent="0">
              <a:buNone/>
              <a:defRPr sz="1800" b="1"/>
            </a:lvl3pPr>
            <a:lvl4pPr marL="1371130" indent="0">
              <a:buNone/>
              <a:defRPr sz="1500" b="1"/>
            </a:lvl4pPr>
            <a:lvl5pPr marL="1828169" indent="0">
              <a:buNone/>
              <a:defRPr sz="1500" b="1"/>
            </a:lvl5pPr>
            <a:lvl6pPr marL="2285215" indent="0">
              <a:buNone/>
              <a:defRPr sz="1500" b="1"/>
            </a:lvl6pPr>
            <a:lvl7pPr marL="2742256" indent="0">
              <a:buNone/>
              <a:defRPr sz="1500" b="1"/>
            </a:lvl7pPr>
            <a:lvl8pPr marL="3199298" indent="0">
              <a:buNone/>
              <a:defRPr sz="1500" b="1"/>
            </a:lvl8pPr>
            <a:lvl9pPr marL="3656340" indent="0">
              <a:buNone/>
              <a:defRPr sz="15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09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25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97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  <a:prstGeom prst="rect">
            <a:avLst/>
          </a:prstGeom>
        </p:spPr>
        <p:txBody>
          <a:bodyPr lIns="91410" tIns="45706" rIns="91410" bIns="45706" anchor="b"/>
          <a:lstStyle>
            <a:lvl1pPr algn="l">
              <a:defRPr sz="21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 lIns="91410" tIns="45706" rIns="91410" bIns="45706"/>
          <a:lstStyle>
            <a:lvl1pPr marL="0" indent="0">
              <a:buNone/>
              <a:defRPr sz="1400"/>
            </a:lvl1pPr>
            <a:lvl2pPr marL="457043" indent="0">
              <a:buNone/>
              <a:defRPr sz="1200"/>
            </a:lvl2pPr>
            <a:lvl3pPr marL="914084" indent="0">
              <a:buNone/>
              <a:defRPr sz="1000"/>
            </a:lvl3pPr>
            <a:lvl4pPr marL="1371130" indent="0">
              <a:buNone/>
              <a:defRPr sz="900"/>
            </a:lvl4pPr>
            <a:lvl5pPr marL="1828169" indent="0">
              <a:buNone/>
              <a:defRPr sz="900"/>
            </a:lvl5pPr>
            <a:lvl6pPr marL="2285215" indent="0">
              <a:buNone/>
              <a:defRPr sz="900"/>
            </a:lvl6pPr>
            <a:lvl7pPr marL="2742256" indent="0">
              <a:buNone/>
              <a:defRPr sz="900"/>
            </a:lvl7pPr>
            <a:lvl8pPr marL="3199298" indent="0">
              <a:buNone/>
              <a:defRPr sz="900"/>
            </a:lvl8pPr>
            <a:lvl9pPr marL="365634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38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lIns="91410" tIns="45706" rIns="91410" bIns="45706" anchor="b"/>
          <a:lstStyle>
            <a:lvl1pPr algn="l">
              <a:defRPr sz="21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410" tIns="45706" rIns="91410" bIns="45706"/>
          <a:lstStyle>
            <a:lvl1pPr marL="0" indent="0">
              <a:buNone/>
              <a:defRPr sz="3200"/>
            </a:lvl1pPr>
            <a:lvl2pPr marL="457043" indent="0">
              <a:buNone/>
              <a:defRPr sz="2800"/>
            </a:lvl2pPr>
            <a:lvl3pPr marL="914084" indent="0">
              <a:buNone/>
              <a:defRPr sz="2400"/>
            </a:lvl3pPr>
            <a:lvl4pPr marL="1371130" indent="0">
              <a:buNone/>
              <a:defRPr sz="2100"/>
            </a:lvl4pPr>
            <a:lvl5pPr marL="1828169" indent="0">
              <a:buNone/>
              <a:defRPr sz="2100"/>
            </a:lvl5pPr>
            <a:lvl6pPr marL="2285215" indent="0">
              <a:buNone/>
              <a:defRPr sz="2100"/>
            </a:lvl6pPr>
            <a:lvl7pPr marL="2742256" indent="0">
              <a:buNone/>
              <a:defRPr sz="2100"/>
            </a:lvl7pPr>
            <a:lvl8pPr marL="3199298" indent="0">
              <a:buNone/>
              <a:defRPr sz="2100"/>
            </a:lvl8pPr>
            <a:lvl9pPr marL="3656340" indent="0">
              <a:buNone/>
              <a:defRPr sz="21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lIns="91410" tIns="45706" rIns="91410" bIns="45706"/>
          <a:lstStyle>
            <a:lvl1pPr marL="0" indent="0">
              <a:buNone/>
              <a:defRPr sz="1400"/>
            </a:lvl1pPr>
            <a:lvl2pPr marL="457043" indent="0">
              <a:buNone/>
              <a:defRPr sz="1200"/>
            </a:lvl2pPr>
            <a:lvl3pPr marL="914084" indent="0">
              <a:buNone/>
              <a:defRPr sz="1000"/>
            </a:lvl3pPr>
            <a:lvl4pPr marL="1371130" indent="0">
              <a:buNone/>
              <a:defRPr sz="900"/>
            </a:lvl4pPr>
            <a:lvl5pPr marL="1828169" indent="0">
              <a:buNone/>
              <a:defRPr sz="900"/>
            </a:lvl5pPr>
            <a:lvl6pPr marL="2285215" indent="0">
              <a:buNone/>
              <a:defRPr sz="900"/>
            </a:lvl6pPr>
            <a:lvl7pPr marL="2742256" indent="0">
              <a:buNone/>
              <a:defRPr sz="900"/>
            </a:lvl7pPr>
            <a:lvl8pPr marL="3199298" indent="0">
              <a:buNone/>
              <a:defRPr sz="900"/>
            </a:lvl8pPr>
            <a:lvl9pPr marL="365634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39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 descr="INTERIOR_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1"/>
            <a:ext cx="12192000" cy="68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8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0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0" indent="-342780" algn="l" defTabSz="45704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95" indent="-285651" algn="l" defTabSz="457043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07" indent="-228520" algn="l" defTabSz="45704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8" indent="-228520" algn="l" defTabSz="457043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92" indent="-228520" algn="l" defTabSz="457043" rtl="0" eaLnBrk="1" latinLnBrk="0" hangingPunct="1">
        <a:spcBef>
          <a:spcPct val="20000"/>
        </a:spcBef>
        <a:buFont typeface="Arial"/>
        <a:buChar char="»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734" indent="-228520" algn="l" defTabSz="45704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79" indent="-228520" algn="l" defTabSz="45704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17" indent="-228520" algn="l" defTabSz="45704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60" indent="-228520" algn="l" defTabSz="45704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3" algn="l" defTabSz="457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4" algn="l" defTabSz="457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0" algn="l" defTabSz="457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9" algn="l" defTabSz="457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5" algn="l" defTabSz="457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56" algn="l" defTabSz="457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98" algn="l" defTabSz="457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40" algn="l" defTabSz="457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1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37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41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42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df.org.mx/ava/acceso/" TargetMode="External"/><Relationship Id="rId2" Type="http://schemas.openxmlformats.org/officeDocument/2006/relationships/hyperlink" Target="http://www.cevat.org.mx/aulavirtual/cursos/login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fodf.org.mx/cursosipot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/>
              <a:t>8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PORTADA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7773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977" y="2149638"/>
            <a:ext cx="4345816" cy="348853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D8AFEA9-CF3D-4F91-9BA7-D83951C27D8B}"/>
              </a:ext>
            </a:extLst>
          </p:cNvPr>
          <p:cNvSpPr/>
          <p:nvPr/>
        </p:nvSpPr>
        <p:spPr>
          <a:xfrm>
            <a:off x="2" y="1225717"/>
            <a:ext cx="7866993" cy="4708957"/>
          </a:xfrm>
          <a:prstGeom prst="rect">
            <a:avLst/>
          </a:prstGeom>
        </p:spPr>
        <p:txBody>
          <a:bodyPr wrap="square" lIns="91414" tIns="45708" rIns="91414" bIns="45708">
            <a:spAutoFit/>
          </a:bodyPr>
          <a:lstStyle/>
          <a:p>
            <a:pPr algn="just"/>
            <a:r>
              <a:rPr lang="es-MX" sz="3200" b="1" cap="small">
                <a:solidFill>
                  <a:srgbClr val="E01279"/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rPr>
              <a:t>¿Por qué proteger los datos personales?</a:t>
            </a:r>
          </a:p>
          <a:p>
            <a:pPr algn="just"/>
            <a:endParaRPr lang="es-MX" sz="2800" b="1">
              <a:latin typeface="Franklin Gothic Book" panose="020B0503020102020204" pitchFamily="34" charset="0"/>
            </a:endParaRPr>
          </a:p>
          <a:p>
            <a:pPr algn="just"/>
            <a:r>
              <a:rPr lang="es-MX" sz="2400" b="1">
                <a:latin typeface="Franklin Gothic Book" panose="020B0503020102020204" pitchFamily="34" charset="0"/>
              </a:rPr>
              <a:t>La </a:t>
            </a:r>
            <a:r>
              <a:rPr lang="es-MX" sz="2400" b="1">
                <a:solidFill>
                  <a:srgbClr val="E01279"/>
                </a:solidFill>
                <a:latin typeface="Franklin Gothic Book" panose="020B0503020102020204" pitchFamily="34" charset="0"/>
              </a:rPr>
              <a:t>autodeterminación informativa </a:t>
            </a:r>
            <a:r>
              <a:rPr lang="es-MX" sz="2400" b="1">
                <a:latin typeface="Franklin Gothic Book" panose="020B0503020102020204" pitchFamily="34" charset="0"/>
              </a:rPr>
              <a:t>es el reconocimiento al individuo de la facultad de disposición y decisión respecto a sus propios datos personales. Este derecho, reconoce al sujeto la facultad de decidir cuándo y cómo está dispuesto a permitir que sea difundida su información personal o a difundirla él mismo. </a:t>
            </a:r>
          </a:p>
          <a:p>
            <a:pPr algn="just"/>
            <a:endParaRPr lang="es-MX" sz="2400" b="1">
              <a:solidFill>
                <a:srgbClr val="E01279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sz="2400" b="1">
                <a:solidFill>
                  <a:srgbClr val="E01279"/>
                </a:solidFill>
                <a:latin typeface="Franklin Gothic Book" panose="020B0503020102020204" pitchFamily="34" charset="0"/>
              </a:rPr>
              <a:t>La Protección de Datos Personales </a:t>
            </a:r>
            <a:r>
              <a:rPr lang="es-MX" sz="2400" b="1">
                <a:latin typeface="Franklin Gothic Book" panose="020B0503020102020204" pitchFamily="34" charset="0"/>
              </a:rPr>
              <a:t>es una prerrogativa que tiene el titular de los datos para proteger cualquier información concerniente a su persona. </a:t>
            </a:r>
          </a:p>
        </p:txBody>
      </p:sp>
    </p:spTree>
    <p:extLst>
      <p:ext uri="{BB962C8B-B14F-4D97-AF65-F5344CB8AC3E}">
        <p14:creationId xmlns:p14="http://schemas.microsoft.com/office/powerpoint/2010/main" val="257069935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229797704"/>
              </p:ext>
            </p:extLst>
          </p:nvPr>
        </p:nvGraphicFramePr>
        <p:xfrm>
          <a:off x="2923955" y="1538041"/>
          <a:ext cx="12476756" cy="5466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50829" y="2076124"/>
            <a:ext cx="56860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>
                <a:latin typeface="Franklin Gothic Book" panose="020B0503020102020204" pitchFamily="34" charset="0"/>
              </a:rPr>
              <a:t>La protección de la intimidad, privacidad y autodeterminación informativa al igual que el derecho a la </a:t>
            </a:r>
            <a:r>
              <a:rPr lang="es-MX" sz="2800" b="1">
                <a:solidFill>
                  <a:srgbClr val="E01279"/>
                </a:solidFill>
                <a:latin typeface="Franklin Gothic Book" panose="020B0503020102020204" pitchFamily="34" charset="0"/>
              </a:rPr>
              <a:t>protección de datos personales</a:t>
            </a:r>
            <a:r>
              <a:rPr lang="es-MX" sz="2800" b="1">
                <a:latin typeface="Franklin Gothic Book" panose="020B0503020102020204" pitchFamily="34" charset="0"/>
              </a:rPr>
              <a:t> buscan procurar la dignidad y la personalidad humana.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15769" y="1981277"/>
            <a:ext cx="6503784" cy="4078029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just" defTabSz="888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>
                <a:solidFill>
                  <a:srgbClr val="E01279"/>
                </a:solidFill>
                <a:latin typeface="Franklin Gothic Book" panose="020B0503020102020204" pitchFamily="34" charset="0"/>
              </a:rPr>
              <a:t>Tratamiento de datos personales</a:t>
            </a:r>
          </a:p>
          <a:p>
            <a:pPr lvl="0" algn="just"/>
            <a:r>
              <a:rPr lang="es-MX" sz="2800" b="1">
                <a:latin typeface="Franklin Gothic Book" panose="020B0503020102020204" pitchFamily="34" charset="0"/>
              </a:rPr>
              <a:t>Cualquier operación o conjunto de operaciones efectuadas mediante procedimientos manuales o automatizados aplicados a los datos personales, relacionadas con la obtención, uso, registro, organización, conservación, elaboración, utilización, comunicación, difusión, etc.</a:t>
            </a:r>
          </a:p>
        </p:txBody>
      </p:sp>
      <p:sp>
        <p:nvSpPr>
          <p:cNvPr id="35844" name="AutoShape 4" descr="Resultado de imagen para tratamiento de datos pers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846" name="AutoShape 6" descr="Resultado de imagen para tratamiento de datos pers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3975" y="1329358"/>
            <a:ext cx="4164919" cy="50769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7663" y="1293409"/>
            <a:ext cx="638503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8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>
                <a:solidFill>
                  <a:srgbClr val="E01279"/>
                </a:solidFill>
                <a:latin typeface="Franklin Gothic Book" panose="020B0503020102020204" pitchFamily="34" charset="0"/>
              </a:rPr>
              <a:t>Sistema de Datos Personales</a:t>
            </a:r>
          </a:p>
          <a:p>
            <a:pPr algn="just"/>
            <a:r>
              <a:rPr lang="es-MX" sz="2800" b="1">
                <a:latin typeface="Franklin Gothic Book" panose="020B0503020102020204" pitchFamily="34" charset="0"/>
              </a:rPr>
              <a:t>Conjunto organizado de archivos, registros, ficheros, bases o bancos de datos personales en posesión de los sujetos obligados.</a:t>
            </a:r>
          </a:p>
        </p:txBody>
      </p:sp>
      <p:pic>
        <p:nvPicPr>
          <p:cNvPr id="65538" name="Picture 2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321" y="3910659"/>
            <a:ext cx="4687891" cy="2593935"/>
          </a:xfrm>
          <a:prstGeom prst="rect">
            <a:avLst/>
          </a:prstGeom>
          <a:noFill/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1517" y="1640693"/>
            <a:ext cx="4300323" cy="427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3 Rectángulo"/>
          <p:cNvSpPr/>
          <p:nvPr/>
        </p:nvSpPr>
        <p:spPr>
          <a:xfrm>
            <a:off x="147857" y="1192108"/>
            <a:ext cx="5153195" cy="3647142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just" defTabSz="888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>
                <a:solidFill>
                  <a:srgbClr val="E01279"/>
                </a:solidFill>
                <a:latin typeface="Franklin Gothic Book" panose="020B0503020102020204" pitchFamily="34" charset="0"/>
              </a:rPr>
              <a:t>Medidas de seguridad</a:t>
            </a:r>
          </a:p>
          <a:p>
            <a:pPr lvl="0" algn="just"/>
            <a:r>
              <a:rPr lang="es-MX" sz="2800" b="1">
                <a:latin typeface="Franklin Gothic Book" panose="020B0503020102020204" pitchFamily="34" charset="0"/>
              </a:rPr>
              <a:t>Conjunto de acciones, actividades, controles o mecanismos </a:t>
            </a:r>
            <a:r>
              <a:rPr lang="es-MX" sz="2800" b="1">
                <a:solidFill>
                  <a:srgbClr val="E01279"/>
                </a:solidFill>
                <a:latin typeface="Franklin Gothic Book" panose="020B0503020102020204" pitchFamily="34" charset="0"/>
              </a:rPr>
              <a:t>administrativos, técnicos y físicos </a:t>
            </a:r>
            <a:r>
              <a:rPr lang="es-MX" sz="2800" b="1">
                <a:latin typeface="Franklin Gothic Book" panose="020B0503020102020204" pitchFamily="34" charset="0"/>
              </a:rPr>
              <a:t>que permitan proteger los datos personales y los sistemas de datos personales.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060632266"/>
              </p:ext>
            </p:extLst>
          </p:nvPr>
        </p:nvGraphicFramePr>
        <p:xfrm>
          <a:off x="5675874" y="1414705"/>
          <a:ext cx="6164919" cy="4646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73" y="4337222"/>
            <a:ext cx="2591767" cy="235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4174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" y="1314335"/>
            <a:ext cx="6398695" cy="50567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6565" lvl="1" algn="just" defTabSz="888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>
                <a:solidFill>
                  <a:srgbClr val="E01279"/>
                </a:solidFill>
                <a:latin typeface="Franklin Gothic Medium"/>
              </a:rPr>
              <a:t>Titular</a:t>
            </a:r>
            <a:endParaRPr lang="en-US">
              <a:latin typeface="Franklin Gothic Medium"/>
            </a:endParaRPr>
          </a:p>
          <a:p>
            <a:pPr marL="456565" lvl="1" algn="just" defTabSz="888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>
                <a:latin typeface="Franklin Gothic Medium"/>
              </a:rPr>
              <a:t>La persona física a quien corresponden los datos personales. </a:t>
            </a:r>
            <a:endParaRPr lang="es-MX"/>
          </a:p>
          <a:p>
            <a:pPr marL="456565" lvl="1" algn="just" defTabSz="888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800">
              <a:latin typeface="Franklin Gothic Medium"/>
            </a:endParaRPr>
          </a:p>
          <a:p>
            <a:pPr marL="456565" lvl="1" algn="just" defTabSz="888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>
                <a:solidFill>
                  <a:srgbClr val="E01279"/>
                </a:solidFill>
                <a:latin typeface="Franklin Gothic Medium"/>
              </a:rPr>
              <a:t>Responsable</a:t>
            </a:r>
            <a:endParaRPr lang="es-MX"/>
          </a:p>
          <a:p>
            <a:pPr marL="456565" lvl="1" algn="just" defTabSz="888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>
                <a:latin typeface="Franklin Gothic Medium"/>
              </a:rPr>
              <a:t>Cualquier sujeto obligado , que decida y  determine finalidad, fines, medios, medidas de seguridad y demás cuestiones relacionadas con el tratamiento de datos personales.  </a:t>
            </a:r>
            <a:endParaRPr lang="es-MX"/>
          </a:p>
          <a:p>
            <a:pPr marL="456565" lvl="1" algn="just" defTabSz="888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400">
              <a:cs typeface="Calibri"/>
            </a:endParaRPr>
          </a:p>
        </p:txBody>
      </p:sp>
      <p:pic>
        <p:nvPicPr>
          <p:cNvPr id="5" name="Picture 8" descr="Resultado de imagen para tratamiento de datos persona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275" y="1418897"/>
            <a:ext cx="5434420" cy="5039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41819" y="1198179"/>
            <a:ext cx="7248311" cy="588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defTabSz="888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>
                <a:solidFill>
                  <a:srgbClr val="E01279"/>
                </a:solidFill>
                <a:latin typeface="Franklin Gothic Medium" panose="020B0603020102020204" pitchFamily="34" charset="0"/>
              </a:rPr>
              <a:t>Usuario</a:t>
            </a:r>
          </a:p>
          <a:p>
            <a:pPr lvl="1" algn="just" defTabSz="888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>
                <a:latin typeface="Franklin Gothic Medium" panose="020B0603020102020204" pitchFamily="34" charset="0"/>
              </a:rPr>
              <a:t>Persona autorizada por el responsable e integrante del sujeto obligado, que dé tratamiento y/o tenga acceso a los datos y/o sistema de datos personales.</a:t>
            </a:r>
          </a:p>
          <a:p>
            <a:pPr lvl="1" algn="just" defTabSz="888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800">
              <a:latin typeface="Franklin Gothic Medium" panose="020B0603020102020204" pitchFamily="34" charset="0"/>
            </a:endParaRPr>
          </a:p>
          <a:p>
            <a:pPr lvl="1" algn="just" defTabSz="888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>
                <a:solidFill>
                  <a:srgbClr val="E01279"/>
                </a:solidFill>
                <a:latin typeface="Franklin Gothic Medium" panose="020B0603020102020204" pitchFamily="34" charset="0"/>
              </a:rPr>
              <a:t>Encargado </a:t>
            </a:r>
          </a:p>
          <a:p>
            <a:pPr lvl="1" algn="just" defTabSz="888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>
                <a:latin typeface="Franklin Gothic Medium" panose="020B0603020102020204" pitchFamily="34" charset="0"/>
              </a:rPr>
              <a:t>La persona física o jurídica, pública o privada, ajena a la organización del responsable, que sola o conjuntamente con otras trate datos personales a nombre y por cuenta del responsable. </a:t>
            </a:r>
          </a:p>
          <a:p>
            <a:pPr lvl="1" algn="just" defTabSz="888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/>
              <a:t> </a:t>
            </a:r>
          </a:p>
        </p:txBody>
      </p:sp>
      <p:pic>
        <p:nvPicPr>
          <p:cNvPr id="66564" name="Picture 4" descr="Resultado de imagen para tratamiento de datos persona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595" y="2475190"/>
            <a:ext cx="4903263" cy="27458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sultado de imagen para datos personale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95592" y="4733981"/>
            <a:ext cx="4693152" cy="1958477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6" y="1310185"/>
            <a:ext cx="11846257" cy="3046978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lvl="0" algn="ctr"/>
            <a:r>
              <a:rPr lang="es-MX" sz="4800" b="1" cap="small">
                <a:solidFill>
                  <a:srgbClr val="E01279"/>
                </a:solidFill>
                <a:latin typeface="Franklin Gothic Book" panose="020B0503020102020204" pitchFamily="34" charset="0"/>
              </a:rPr>
              <a:t>Módulo 2</a:t>
            </a:r>
            <a:endParaRPr lang="es-MX" sz="4800" b="1">
              <a:solidFill>
                <a:srgbClr val="E01279"/>
              </a:solidFill>
              <a:latin typeface="Franklin Gothic Book" panose="020B0503020102020204" pitchFamily="34" charset="0"/>
            </a:endParaRPr>
          </a:p>
          <a:p>
            <a:pPr lvl="0" algn="ctr"/>
            <a:r>
              <a:rPr lang="es-MX" sz="4800" b="1" cap="small">
                <a:solidFill>
                  <a:srgbClr val="E01279"/>
                </a:solidFill>
                <a:latin typeface="Franklin Gothic Book" panose="020B0503020102020204" pitchFamily="34" charset="0"/>
              </a:rPr>
              <a:t>Evolución de la Protección de Datos personales en posesión de sujetos obligados en la Ciudad de México </a:t>
            </a:r>
            <a:endParaRPr lang="es-ES" sz="4800" cap="small">
              <a:solidFill>
                <a:srgbClr val="E01279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AutoShape 4" descr="Resultado de imagen para ifai"/>
          <p:cNvSpPr>
            <a:spLocks noChangeAspect="1" noChangeArrowheads="1"/>
          </p:cNvSpPr>
          <p:nvPr/>
        </p:nvSpPr>
        <p:spPr bwMode="auto">
          <a:xfrm>
            <a:off x="207433" y="-2743197"/>
            <a:ext cx="7061200" cy="5726430"/>
          </a:xfrm>
          <a:prstGeom prst="rect">
            <a:avLst/>
          </a:prstGeom>
          <a:noFill/>
        </p:spPr>
        <p:txBody>
          <a:bodyPr vert="horz" wrap="square" lIns="117189" tIns="58593" rIns="117189" bIns="58593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0" y="1126252"/>
            <a:ext cx="11800114" cy="1103215"/>
          </a:xfrm>
          <a:prstGeom prst="rect">
            <a:avLst/>
          </a:prstGeom>
          <a:noFill/>
        </p:spPr>
        <p:txBody>
          <a:bodyPr wrap="square" lIns="117189" tIns="58593" rIns="117189" bIns="58593" rtlCol="0">
            <a:spAutoFit/>
          </a:bodyPr>
          <a:lstStyle/>
          <a:p>
            <a:pPr algn="ctr"/>
            <a:r>
              <a:rPr lang="es-MX" sz="3200" b="1" cap="small">
                <a:solidFill>
                  <a:srgbClr val="E01279"/>
                </a:solidFill>
                <a:latin typeface="Franklin Gothic Book" panose="020B0503020102020204" pitchFamily="34" charset="0"/>
              </a:rPr>
              <a:t>Evolución del derecho de Protección de datos personales  en la Ciudad de México</a:t>
            </a:r>
            <a:endParaRPr lang="es-ES" sz="3200" b="1" cap="small">
              <a:solidFill>
                <a:srgbClr val="E01279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608252048"/>
              </p:ext>
            </p:extLst>
          </p:nvPr>
        </p:nvGraphicFramePr>
        <p:xfrm>
          <a:off x="207436" y="2017990"/>
          <a:ext cx="11984567" cy="48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147459526"/>
              </p:ext>
            </p:extLst>
          </p:nvPr>
        </p:nvGraphicFramePr>
        <p:xfrm>
          <a:off x="100487" y="1402764"/>
          <a:ext cx="11984567" cy="5281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125043" y="1255945"/>
            <a:ext cx="9804935" cy="338075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 lIns="117184" tIns="58591" rIns="117184" bIns="58591">
            <a:spAutoFit/>
          </a:bodyPr>
          <a:lstStyle/>
          <a:p>
            <a:pPr algn="ctr"/>
            <a:r>
              <a:rPr lang="es-MX" sz="4800" b="1" cap="small">
                <a:ln w="0"/>
                <a:solidFill>
                  <a:srgbClr val="E01279"/>
                </a:solidFill>
                <a:latin typeface="Franklin Gothic Book" panose="020B0503020102020204" pitchFamily="34" charset="0"/>
              </a:rPr>
              <a:t>Curso: </a:t>
            </a:r>
          </a:p>
          <a:p>
            <a:pPr algn="ctr"/>
            <a:r>
              <a:rPr lang="es-MX" sz="4800" b="1" cap="small">
                <a:ln w="0"/>
                <a:solidFill>
                  <a:srgbClr val="E01279"/>
                </a:solidFill>
                <a:latin typeface="Franklin Gothic Book" panose="020B0503020102020204" pitchFamily="34" charset="0"/>
              </a:rPr>
              <a:t>Introducción a la Protección de Datos Personales en Posesión de Sujetos Obligados de la Ciudad de México</a:t>
            </a:r>
          </a:p>
          <a:p>
            <a:pPr algn="ctr"/>
            <a:endParaRPr lang="es-ES" sz="2000" cap="small">
              <a:solidFill>
                <a:srgbClr val="C929AB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Resultado de imagen para datos personales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21810" y="3572392"/>
            <a:ext cx="2570204" cy="3327612"/>
          </a:xfrm>
          <a:prstGeom prst="rect">
            <a:avLst/>
          </a:prstGeom>
          <a:noFill/>
        </p:spPr>
      </p:pic>
      <p:pic>
        <p:nvPicPr>
          <p:cNvPr id="6" name="Picture 2" descr="Resultado de imagen para datos personales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706625" y="3473759"/>
            <a:ext cx="2697291" cy="3492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005542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protección de datos personales en posesion de sujetos obligados 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98990" y="1309250"/>
            <a:ext cx="3710696" cy="301784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6" y="1415658"/>
            <a:ext cx="12023679" cy="2123648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es-MX" sz="4400" b="1" cap="small">
                <a:solidFill>
                  <a:srgbClr val="E01279"/>
                </a:solidFill>
                <a:latin typeface="Franklin Gothic Medium" panose="020B0603020102020204" pitchFamily="34" charset="0"/>
              </a:rPr>
              <a:t>Módulo 3</a:t>
            </a:r>
          </a:p>
          <a:p>
            <a:pPr algn="ctr"/>
            <a:r>
              <a:rPr lang="es-ES" sz="4400" b="1" cap="small">
                <a:solidFill>
                  <a:srgbClr val="E01279"/>
                </a:solidFill>
                <a:latin typeface="Franklin Gothic Medium" panose="020B0603020102020204" pitchFamily="34" charset="0"/>
              </a:rPr>
              <a:t>Aspectos relevantes de la Ley</a:t>
            </a:r>
          </a:p>
          <a:p>
            <a:pPr algn="ctr"/>
            <a:r>
              <a:rPr lang="es-MX" sz="4400" b="1" cap="small"/>
              <a:t> </a:t>
            </a:r>
            <a:endParaRPr lang="es-ES" sz="4400" cap="small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39096998"/>
              </p:ext>
            </p:extLst>
          </p:nvPr>
        </p:nvGraphicFramePr>
        <p:xfrm>
          <a:off x="141893" y="3044536"/>
          <a:ext cx="9324225" cy="3655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" y="1716002"/>
            <a:ext cx="1221479" cy="1079453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4" y="1069681"/>
            <a:ext cx="2294194" cy="646321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pPr marL="171423" lvl="1" indent="-171423" defTabSz="71108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4000" b="1">
                <a:solidFill>
                  <a:srgbClr val="E01279"/>
                </a:solidFill>
                <a:latin typeface="Franklin Gothic Book" panose="020B0503020102020204" pitchFamily="34" charset="0"/>
              </a:rPr>
              <a:t>Principios</a:t>
            </a:r>
            <a:endParaRPr lang="es-ES" sz="3200" b="1">
              <a:solidFill>
                <a:srgbClr val="E0127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431" y="6288310"/>
            <a:ext cx="1757056" cy="563598"/>
          </a:xfrm>
          <a:prstGeom prst="snip2SameRect">
            <a:avLst/>
          </a:prstGeom>
          <a:solidFill>
            <a:srgbClr val="B117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es-MX" sz="1300" b="1">
                <a:solidFill>
                  <a:schemeClr val="bg1"/>
                </a:solidFill>
              </a:rPr>
              <a:t>Art. 9</a:t>
            </a:r>
          </a:p>
          <a:p>
            <a:pPr algn="ctr"/>
            <a:r>
              <a:rPr lang="es-MX" sz="1300" b="1">
                <a:solidFill>
                  <a:schemeClr val="bg1"/>
                </a:solidFill>
              </a:rPr>
              <a:t>LPDPPSOCDMX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221152"/>
              </p:ext>
            </p:extLst>
          </p:nvPr>
        </p:nvGraphicFramePr>
        <p:xfrm>
          <a:off x="126260" y="981886"/>
          <a:ext cx="11982245" cy="563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1152821"/>
            <a:ext cx="1452155" cy="14521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57" y="2899954"/>
            <a:ext cx="901203" cy="90120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73" y="2053996"/>
            <a:ext cx="1101955" cy="11019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237" y="3350555"/>
            <a:ext cx="1058907" cy="10589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79" y="4799313"/>
            <a:ext cx="1099119" cy="8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6565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900894"/>
            <a:ext cx="2860136" cy="859000"/>
          </a:xfrm>
          <a:prstGeom prst="rect">
            <a:avLst/>
          </a:prstGeom>
        </p:spPr>
        <p:txBody>
          <a:bodyPr vert="horz" lIns="91414" tIns="45708" rIns="91414" bIns="4570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>
                <a:solidFill>
                  <a:srgbClr val="E01279"/>
                </a:solidFill>
                <a:latin typeface="+mn-lt"/>
              </a:rPr>
              <a:t>PRINCIPIOS</a:t>
            </a:r>
            <a:r>
              <a:rPr lang="es-MX" sz="2800" b="1">
                <a:solidFill>
                  <a:schemeClr val="accent5">
                    <a:lumMod val="50000"/>
                  </a:schemeClr>
                </a:solidFill>
                <a:latin typeface="+mn-lt"/>
              </a:rPr>
              <a:t> 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38983" y="2459216"/>
            <a:ext cx="9427140" cy="1288501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733D09C-2EF0-4794-B49C-700376838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19226"/>
              </p:ext>
            </p:extLst>
          </p:nvPr>
        </p:nvGraphicFramePr>
        <p:xfrm>
          <a:off x="103606" y="1660301"/>
          <a:ext cx="11850889" cy="448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433" y="6288310"/>
            <a:ext cx="1593767" cy="563598"/>
          </a:xfrm>
          <a:prstGeom prst="snip2SameRect">
            <a:avLst/>
          </a:prstGeom>
          <a:solidFill>
            <a:srgbClr val="B117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Art. 9</a:t>
            </a:r>
          </a:p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LPDPPSOCDMX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358246" y="6158081"/>
            <a:ext cx="7596249" cy="646331"/>
          </a:xfrm>
          <a:prstGeom prst="rect">
            <a:avLst/>
          </a:prstGeom>
          <a:solidFill>
            <a:schemeClr val="accent3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b="1">
                <a:latin typeface="Franklin Gothic Medium" panose="020B0603020102020204" pitchFamily="34" charset="0"/>
              </a:rPr>
              <a:t>IMPORTANTE: </a:t>
            </a:r>
            <a:r>
              <a:rPr lang="es-MX">
                <a:latin typeface="Franklin Gothic Medium" panose="020B0603020102020204" pitchFamily="34" charset="0"/>
              </a:rPr>
              <a:t>Existen diversas excepciones al consentimiento  (véase articulo 16 de la LPPPSOCDMX ) </a:t>
            </a:r>
            <a:endParaRPr lang="es-ES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6175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638983" y="2459216"/>
            <a:ext cx="9427140" cy="1288501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733D09C-2EF0-4794-B49C-700376838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032194"/>
              </p:ext>
            </p:extLst>
          </p:nvPr>
        </p:nvGraphicFramePr>
        <p:xfrm>
          <a:off x="181793" y="1319645"/>
          <a:ext cx="11585663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434" y="6288310"/>
            <a:ext cx="1626424" cy="563598"/>
          </a:xfrm>
          <a:prstGeom prst="snip2SameRect">
            <a:avLst/>
          </a:prstGeom>
          <a:solidFill>
            <a:srgbClr val="B117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es-MX" sz="1300" b="1">
                <a:solidFill>
                  <a:schemeClr val="bg1"/>
                </a:solidFill>
              </a:rPr>
              <a:t>Art. 9</a:t>
            </a:r>
          </a:p>
          <a:p>
            <a:pPr algn="ctr"/>
            <a:r>
              <a:rPr lang="es-MX" sz="1300" b="1">
                <a:solidFill>
                  <a:schemeClr val="bg1"/>
                </a:solidFill>
              </a:rPr>
              <a:t>LPDPPSOCDMX</a:t>
            </a:r>
          </a:p>
        </p:txBody>
      </p:sp>
    </p:spTree>
    <p:extLst>
      <p:ext uri="{BB962C8B-B14F-4D97-AF65-F5344CB8AC3E}">
        <p14:creationId xmlns:p14="http://schemas.microsoft.com/office/powerpoint/2010/main" val="421930289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6848" y="1057966"/>
            <a:ext cx="2346543" cy="541198"/>
          </a:xfrm>
        </p:spPr>
        <p:txBody>
          <a:bodyPr/>
          <a:lstStyle/>
          <a:p>
            <a:r>
              <a:rPr lang="es-ES" sz="3200" b="1" cap="small">
                <a:solidFill>
                  <a:srgbClr val="E01279"/>
                </a:solidFill>
                <a:latin typeface="Franklin Gothic Medium" panose="020B0603020102020204" pitchFamily="34" charset="0"/>
              </a:rPr>
              <a:t>Deberes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C0766F7-E4DD-4992-BAE2-FBC4616EAA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435962"/>
              </p:ext>
            </p:extLst>
          </p:nvPr>
        </p:nvGraphicFramePr>
        <p:xfrm>
          <a:off x="30923" y="1448380"/>
          <a:ext cx="9552469" cy="5312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434" y="6288310"/>
            <a:ext cx="1539338" cy="563598"/>
          </a:xfrm>
          <a:prstGeom prst="snip2SameRect">
            <a:avLst/>
          </a:prstGeom>
          <a:solidFill>
            <a:srgbClr val="B117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Art. 23</a:t>
            </a:r>
          </a:p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LPDPPSOCDMX</a:t>
            </a:r>
          </a:p>
        </p:txBody>
      </p:sp>
      <p:pic>
        <p:nvPicPr>
          <p:cNvPr id="25602" name="Picture 2" descr="Resultado de imagen para sujeto obligad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26536" y="4130567"/>
            <a:ext cx="3165464" cy="2650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449354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124" y="1154595"/>
            <a:ext cx="6542557" cy="736839"/>
          </a:xfrm>
        </p:spPr>
        <p:txBody>
          <a:bodyPr/>
          <a:lstStyle/>
          <a:p>
            <a:pPr marL="171423" lvl="1" indent="-171423" defTabSz="71108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2800" b="1" cap="small">
                <a:solidFill>
                  <a:srgbClr val="E01279"/>
                </a:solidFill>
                <a:latin typeface="Franklin Gothic Medium" panose="020B0603020102020204" pitchFamily="34" charset="0"/>
              </a:rPr>
              <a:t>Derechos de los titulares y su ejercicio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81FD4F4-323D-4AEB-A326-E87CB5D81CAE}"/>
              </a:ext>
            </a:extLst>
          </p:cNvPr>
          <p:cNvSpPr/>
          <p:nvPr/>
        </p:nvSpPr>
        <p:spPr>
          <a:xfrm>
            <a:off x="60127" y="4791207"/>
            <a:ext cx="5047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/>
              <a:t>. 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DF4DC72-24C9-4507-B40E-1EBC0BCE8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353990"/>
              </p:ext>
            </p:extLst>
          </p:nvPr>
        </p:nvGraphicFramePr>
        <p:xfrm>
          <a:off x="384465" y="1724891"/>
          <a:ext cx="11364190" cy="4838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" y="6281839"/>
            <a:ext cx="1553375" cy="563598"/>
          </a:xfrm>
          <a:prstGeom prst="snip2SameRect">
            <a:avLst/>
          </a:prstGeom>
          <a:solidFill>
            <a:srgbClr val="B117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Art. 41-45</a:t>
            </a:r>
          </a:p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LPDPPSOCDMX</a:t>
            </a:r>
          </a:p>
        </p:txBody>
      </p:sp>
    </p:spTree>
    <p:extLst>
      <p:ext uri="{BB962C8B-B14F-4D97-AF65-F5344CB8AC3E}">
        <p14:creationId xmlns:p14="http://schemas.microsoft.com/office/powerpoint/2010/main" val="3493290962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E69D4C0B-D588-4C6A-AFA6-48C92B98E9E5}"/>
              </a:ext>
            </a:extLst>
          </p:cNvPr>
          <p:cNvSpPr txBox="1">
            <a:spLocks/>
          </p:cNvSpPr>
          <p:nvPr/>
        </p:nvSpPr>
        <p:spPr>
          <a:xfrm>
            <a:off x="1" y="892366"/>
            <a:ext cx="10941271" cy="944702"/>
          </a:xfrm>
          <a:prstGeom prst="rect">
            <a:avLst/>
          </a:prstGeom>
        </p:spPr>
        <p:txBody>
          <a:bodyPr vert="horz" lIns="91428" tIns="45715" rIns="91428" bIns="45715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cap="small">
                <a:solidFill>
                  <a:srgbClr val="E01279"/>
                </a:solidFill>
                <a:latin typeface="Franklin Gothic Medium" panose="020B0603020102020204" pitchFamily="34" charset="0"/>
              </a:rPr>
              <a:t>Medios para presentar un solicitud de derechos </a:t>
            </a:r>
            <a:r>
              <a:rPr lang="es-MX" sz="4000" b="1" cap="small">
                <a:solidFill>
                  <a:srgbClr val="E01279"/>
                </a:solidFill>
                <a:latin typeface="Franklin Gothic Medium" panose="020B0603020102020204" pitchFamily="34" charset="0"/>
              </a:rPr>
              <a:t>ARCO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434" y="6288310"/>
            <a:ext cx="1509528" cy="563598"/>
          </a:xfrm>
          <a:prstGeom prst="snip2SameRect">
            <a:avLst/>
          </a:prstGeom>
          <a:solidFill>
            <a:srgbClr val="B117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es-MX" sz="1300" b="1">
                <a:solidFill>
                  <a:schemeClr val="bg1"/>
                </a:solidFill>
              </a:rPr>
              <a:t>Art. 46-52</a:t>
            </a:r>
          </a:p>
          <a:p>
            <a:pPr algn="ctr"/>
            <a:r>
              <a:rPr lang="es-MX" sz="1300" b="1">
                <a:solidFill>
                  <a:schemeClr val="bg1"/>
                </a:solidFill>
              </a:rPr>
              <a:t>LPDPPSOCDMX</a:t>
            </a:r>
          </a:p>
        </p:txBody>
      </p:sp>
      <p:pic>
        <p:nvPicPr>
          <p:cNvPr id="22531" name="Picture 3" descr="http://www.infodf.org.mx/images/img_infom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3979" y="2437968"/>
            <a:ext cx="2873314" cy="2324977"/>
          </a:xfrm>
          <a:prstGeom prst="rect">
            <a:avLst/>
          </a:prstGeom>
          <a:noFill/>
        </p:spPr>
      </p:pic>
      <p:pic>
        <p:nvPicPr>
          <p:cNvPr id="22533" name="Picture 5" descr="http://www.infodf.org.mx/images/img_telinf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3441" y="2039224"/>
            <a:ext cx="2799878" cy="2610474"/>
          </a:xfrm>
          <a:prstGeom prst="rect">
            <a:avLst/>
          </a:prstGeom>
          <a:noFill/>
        </p:spPr>
      </p:pic>
      <p:pic>
        <p:nvPicPr>
          <p:cNvPr id="22535" name="Picture 7" descr="http://www.infodf.org.mx/images/img_oi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907293" y="3995996"/>
            <a:ext cx="2376602" cy="2456921"/>
          </a:xfrm>
          <a:prstGeom prst="rect">
            <a:avLst/>
          </a:prstGeom>
          <a:noFill/>
        </p:spPr>
      </p:pic>
      <p:pic>
        <p:nvPicPr>
          <p:cNvPr id="22537" name="Picture 9" descr="http://www.infodf.org.mx/images/como_proteger_dp.png"/>
          <p:cNvPicPr>
            <a:picLocks noChangeAspect="1" noChangeArrowheads="1"/>
          </p:cNvPicPr>
          <p:nvPr/>
        </p:nvPicPr>
        <p:blipFill rotWithShape="1">
          <a:blip r:embed="rId5"/>
          <a:srcRect l="-1" t="23478" r="74314"/>
          <a:stretch/>
        </p:blipFill>
        <p:spPr bwMode="auto">
          <a:xfrm>
            <a:off x="1287595" y="2369126"/>
            <a:ext cx="3275953" cy="4301151"/>
          </a:xfrm>
          <a:prstGeom prst="rect">
            <a:avLst/>
          </a:prstGeom>
          <a:noFill/>
        </p:spPr>
      </p:pic>
      <p:sp>
        <p:nvSpPr>
          <p:cNvPr id="2" name="1 Llamada ovalada"/>
          <p:cNvSpPr/>
          <p:nvPr/>
        </p:nvSpPr>
        <p:spPr>
          <a:xfrm>
            <a:off x="1515961" y="1704110"/>
            <a:ext cx="3523629" cy="747544"/>
          </a:xfrm>
          <a:prstGeom prst="wedgeEllipseCallout">
            <a:avLst>
              <a:gd name="adj1" fmla="val -31065"/>
              <a:gd name="adj2" fmla="val 9449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/>
              <a:t>¿Cómo puedo ejercer mis derechos ARCO?</a:t>
            </a:r>
            <a:endParaRPr lang="es-ES" sz="2000" b="1"/>
          </a:p>
        </p:txBody>
      </p:sp>
    </p:spTree>
    <p:extLst>
      <p:ext uri="{BB962C8B-B14F-4D97-AF65-F5344CB8AC3E}">
        <p14:creationId xmlns:p14="http://schemas.microsoft.com/office/powerpoint/2010/main" val="246513557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98" y="1121575"/>
            <a:ext cx="9425940" cy="859000"/>
          </a:xfrm>
        </p:spPr>
        <p:txBody>
          <a:bodyPr>
            <a:normAutofit/>
          </a:bodyPr>
          <a:lstStyle/>
          <a:p>
            <a:pPr algn="l"/>
            <a:r>
              <a:rPr lang="es-MX" sz="3200" b="1" cap="small">
                <a:solidFill>
                  <a:srgbClr val="E01279"/>
                </a:solidFill>
                <a:latin typeface="Franklin Gothic Book" panose="020B0503020102020204" pitchFamily="34" charset="0"/>
              </a:rPr>
              <a:t>Requisitos para el ejercicio de los derechos arco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911322"/>
              </p:ext>
            </p:extLst>
          </p:nvPr>
        </p:nvGraphicFramePr>
        <p:xfrm>
          <a:off x="247010" y="1987156"/>
          <a:ext cx="8009637" cy="429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434" y="6288310"/>
            <a:ext cx="1635080" cy="563598"/>
          </a:xfrm>
          <a:prstGeom prst="snip2SameRect">
            <a:avLst/>
          </a:prstGeom>
          <a:solidFill>
            <a:srgbClr val="B117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Art.  50</a:t>
            </a:r>
          </a:p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LPDPPSOCDMX</a:t>
            </a:r>
          </a:p>
        </p:txBody>
      </p:sp>
      <p:pic>
        <p:nvPicPr>
          <p:cNvPr id="22534" name="Picture 6" descr="Resultado de imagen para Documentos que acrediten la identidad del Titular mexico pasapor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75311" y="4383713"/>
            <a:ext cx="1818372" cy="2011474"/>
          </a:xfrm>
          <a:prstGeom prst="rect">
            <a:avLst/>
          </a:prstGeom>
          <a:noFill/>
        </p:spPr>
      </p:pic>
      <p:pic>
        <p:nvPicPr>
          <p:cNvPr id="22536" name="Picture 8" descr="Resultado de imagen para cedula profesiona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21051" y="3246919"/>
            <a:ext cx="1888175" cy="1259767"/>
          </a:xfrm>
          <a:prstGeom prst="rect">
            <a:avLst/>
          </a:prstGeom>
          <a:noFill/>
        </p:spPr>
      </p:pic>
      <p:pic>
        <p:nvPicPr>
          <p:cNvPr id="22538" name="Picture 10" descr="Resultado de imagen para credencial para vota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25893" y="1467067"/>
            <a:ext cx="2067791" cy="1656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376336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995AEB5-5607-46AD-94CA-6EB67575B1F3}"/>
              </a:ext>
            </a:extLst>
          </p:cNvPr>
          <p:cNvSpPr txBox="1">
            <a:spLocks/>
          </p:cNvSpPr>
          <p:nvPr/>
        </p:nvSpPr>
        <p:spPr>
          <a:xfrm>
            <a:off x="39667" y="1135810"/>
            <a:ext cx="4678909" cy="859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600" b="1" cap="small">
                <a:solidFill>
                  <a:srgbClr val="E01279"/>
                </a:solidFill>
                <a:latin typeface="Franklin Gothic Book" panose="020B0503020102020204" pitchFamily="34" charset="0"/>
              </a:rPr>
              <a:t>Plazos de respuesta</a:t>
            </a:r>
          </a:p>
        </p:txBody>
      </p:sp>
      <p:cxnSp>
        <p:nvCxnSpPr>
          <p:cNvPr id="8" name="2 Conector recto de flecha">
            <a:extLst>
              <a:ext uri="{FF2B5EF4-FFF2-40B4-BE49-F238E27FC236}">
                <a16:creationId xmlns:a16="http://schemas.microsoft.com/office/drawing/2014/main" id="{D3608D8B-4885-48B9-A0B7-8FE18C4BBB37}"/>
              </a:ext>
            </a:extLst>
          </p:cNvPr>
          <p:cNvCxnSpPr/>
          <p:nvPr/>
        </p:nvCxnSpPr>
        <p:spPr>
          <a:xfrm flipV="1">
            <a:off x="1475407" y="4627269"/>
            <a:ext cx="8640960" cy="720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Imagen 64">
            <a:extLst>
              <a:ext uri="{FF2B5EF4-FFF2-40B4-BE49-F238E27FC236}">
                <a16:creationId xmlns:a16="http://schemas.microsoft.com/office/drawing/2014/main" id="{0BB361B2-F976-40EC-8FB8-B2423B75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9" y="4149686"/>
            <a:ext cx="757724" cy="1042919"/>
          </a:xfrm>
          <a:prstGeom prst="rect">
            <a:avLst/>
          </a:prstGeom>
        </p:spPr>
      </p:pic>
      <p:grpSp>
        <p:nvGrpSpPr>
          <p:cNvPr id="2" name="Grupo 8">
            <a:extLst>
              <a:ext uri="{FF2B5EF4-FFF2-40B4-BE49-F238E27FC236}">
                <a16:creationId xmlns:a16="http://schemas.microsoft.com/office/drawing/2014/main" id="{D4C36775-F7A0-4A63-860D-815A2A32F107}"/>
              </a:ext>
            </a:extLst>
          </p:cNvPr>
          <p:cNvGrpSpPr/>
          <p:nvPr/>
        </p:nvGrpSpPr>
        <p:grpSpPr>
          <a:xfrm>
            <a:off x="1515470" y="2081654"/>
            <a:ext cx="10355967" cy="3045822"/>
            <a:chOff x="1515467" y="2765652"/>
            <a:chExt cx="4891919" cy="2604236"/>
          </a:xfrm>
        </p:grpSpPr>
        <p:sp>
          <p:nvSpPr>
            <p:cNvPr id="63" name="14 CuadroTexto">
              <a:extLst>
                <a:ext uri="{FF2B5EF4-FFF2-40B4-BE49-F238E27FC236}">
                  <a16:creationId xmlns:a16="http://schemas.microsoft.com/office/drawing/2014/main" id="{498196B0-A452-4854-B613-732DCF7F22DB}"/>
                </a:ext>
              </a:extLst>
            </p:cNvPr>
            <p:cNvSpPr txBox="1"/>
            <p:nvPr/>
          </p:nvSpPr>
          <p:spPr>
            <a:xfrm>
              <a:off x="5015576" y="5027786"/>
              <a:ext cx="1391810" cy="342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>
                  <a:latin typeface="Franklin Gothic Medium" panose="020B0603020102020204" pitchFamily="34" charset="0"/>
                </a:rPr>
                <a:t>15 Días hábiles </a:t>
              </a:r>
            </a:p>
          </p:txBody>
        </p:sp>
        <p:sp>
          <p:nvSpPr>
            <p:cNvPr id="66" name="Flecha: curvada hacia abajo 65">
              <a:extLst>
                <a:ext uri="{FF2B5EF4-FFF2-40B4-BE49-F238E27FC236}">
                  <a16:creationId xmlns:a16="http://schemas.microsoft.com/office/drawing/2014/main" id="{861F5DCE-B202-4B35-950F-73ACF8940AAA}"/>
                </a:ext>
              </a:extLst>
            </p:cNvPr>
            <p:cNvSpPr/>
            <p:nvPr/>
          </p:nvSpPr>
          <p:spPr>
            <a:xfrm>
              <a:off x="1515467" y="3414153"/>
              <a:ext cx="4541121" cy="1481482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900">
                <a:solidFill>
                  <a:schemeClr val="tx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9" name="14 CuadroTexto">
              <a:extLst>
                <a:ext uri="{FF2B5EF4-FFF2-40B4-BE49-F238E27FC236}">
                  <a16:creationId xmlns:a16="http://schemas.microsoft.com/office/drawing/2014/main" id="{EF12485E-F134-4CD6-913F-590428BB7F03}"/>
                </a:ext>
              </a:extLst>
            </p:cNvPr>
            <p:cNvSpPr txBox="1"/>
            <p:nvPr/>
          </p:nvSpPr>
          <p:spPr>
            <a:xfrm>
              <a:off x="2118262" y="2765652"/>
              <a:ext cx="3335531" cy="49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>
                  <a:latin typeface="Franklin Gothic Medium" panose="020B0603020102020204" pitchFamily="34" charset="0"/>
                </a:rPr>
                <a:t>Para el ejercicio de los derechos ARCO </a:t>
              </a:r>
              <a:endParaRPr lang="es-MX" sz="3200" b="1">
                <a:latin typeface="Franklin Gothic Medium" panose="020B0603020102020204" pitchFamily="34" charset="0"/>
              </a:endParaRPr>
            </a:p>
          </p:txBody>
        </p:sp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859BAD4E-CACB-4065-9519-B8AA629B0C87}"/>
                </a:ext>
              </a:extLst>
            </p:cNvPr>
            <p:cNvCxnSpPr>
              <a:cxnSpLocks/>
            </p:cNvCxnSpPr>
            <p:nvPr/>
          </p:nvCxnSpPr>
          <p:spPr>
            <a:xfrm>
              <a:off x="5833950" y="4895635"/>
              <a:ext cx="0" cy="21913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6D20DA49-0460-4FD9-8D0B-334E8E8443D0}"/>
              </a:ext>
            </a:extLst>
          </p:cNvPr>
          <p:cNvGrpSpPr/>
          <p:nvPr/>
        </p:nvGrpSpPr>
        <p:grpSpPr>
          <a:xfrm>
            <a:off x="39667" y="3763676"/>
            <a:ext cx="4437795" cy="2492891"/>
            <a:chOff x="39666" y="3763677"/>
            <a:chExt cx="4437795" cy="2492891"/>
          </a:xfrm>
        </p:grpSpPr>
        <p:sp>
          <p:nvSpPr>
            <p:cNvPr id="26" name="Flecha: curvada hacia arriba 25">
              <a:extLst>
                <a:ext uri="{FF2B5EF4-FFF2-40B4-BE49-F238E27FC236}">
                  <a16:creationId xmlns:a16="http://schemas.microsoft.com/office/drawing/2014/main" id="{F62B352F-7A77-4EE3-9607-45B9A77BDD70}"/>
                </a:ext>
              </a:extLst>
            </p:cNvPr>
            <p:cNvSpPr/>
            <p:nvPr/>
          </p:nvSpPr>
          <p:spPr>
            <a:xfrm>
              <a:off x="1515464" y="4727059"/>
              <a:ext cx="1945181" cy="731520"/>
            </a:xfrm>
            <a:prstGeom prst="curved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900">
                <a:solidFill>
                  <a:schemeClr val="tx1"/>
                </a:solidFill>
              </a:endParaRPr>
            </a:p>
          </p:txBody>
        </p:sp>
        <p:sp>
          <p:nvSpPr>
            <p:cNvPr id="28" name="14 CuadroTexto">
              <a:extLst>
                <a:ext uri="{FF2B5EF4-FFF2-40B4-BE49-F238E27FC236}">
                  <a16:creationId xmlns:a16="http://schemas.microsoft.com/office/drawing/2014/main" id="{E1AE3FF2-3AD0-4540-9551-023D75BAC733}"/>
                </a:ext>
              </a:extLst>
            </p:cNvPr>
            <p:cNvSpPr txBox="1"/>
            <p:nvPr/>
          </p:nvSpPr>
          <p:spPr>
            <a:xfrm>
              <a:off x="1911397" y="4158172"/>
              <a:ext cx="2276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>
                  <a:latin typeface="Franklin Gothic Medium" panose="020B0603020102020204" pitchFamily="34" charset="0"/>
                </a:rPr>
                <a:t>INCOMPETENCIA</a:t>
              </a:r>
              <a:endParaRPr lang="es-MX" sz="2000" b="1">
                <a:latin typeface="Franklin Gothic Medium" panose="020B0603020102020204" pitchFamily="34" charset="0"/>
              </a:endParaRPr>
            </a:p>
          </p:txBody>
        </p: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7CA485BE-9FCD-4073-B220-BF922C334D48}"/>
                </a:ext>
              </a:extLst>
            </p:cNvPr>
            <p:cNvCxnSpPr>
              <a:cxnSpLocks/>
            </p:cNvCxnSpPr>
            <p:nvPr/>
          </p:nvCxnSpPr>
          <p:spPr>
            <a:xfrm>
              <a:off x="3263989" y="4584843"/>
              <a:ext cx="0" cy="25629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14 CuadroTexto">
              <a:extLst>
                <a:ext uri="{FF2B5EF4-FFF2-40B4-BE49-F238E27FC236}">
                  <a16:creationId xmlns:a16="http://schemas.microsoft.com/office/drawing/2014/main" id="{92A4D087-E00D-4F4F-84EC-F869A41A9498}"/>
                </a:ext>
              </a:extLst>
            </p:cNvPr>
            <p:cNvSpPr txBox="1"/>
            <p:nvPr/>
          </p:nvSpPr>
          <p:spPr>
            <a:xfrm>
              <a:off x="1759570" y="3763677"/>
              <a:ext cx="27178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>
                  <a:latin typeface="Franklin Gothic Medium" panose="020B0603020102020204" pitchFamily="34" charset="0"/>
                </a:rPr>
                <a:t>3 Días</a:t>
              </a:r>
            </a:p>
          </p:txBody>
        </p:sp>
        <p:sp>
          <p:nvSpPr>
            <p:cNvPr id="36" name="14 CuadroTexto">
              <a:extLst>
                <a:ext uri="{FF2B5EF4-FFF2-40B4-BE49-F238E27FC236}">
                  <a16:creationId xmlns:a16="http://schemas.microsoft.com/office/drawing/2014/main" id="{525B4FA0-9248-4267-A2A7-D0C53F4D2777}"/>
                </a:ext>
              </a:extLst>
            </p:cNvPr>
            <p:cNvSpPr txBox="1"/>
            <p:nvPr/>
          </p:nvSpPr>
          <p:spPr>
            <a:xfrm>
              <a:off x="39666" y="5610237"/>
              <a:ext cx="3940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>
                  <a:latin typeface="Franklin Gothic Medium" panose="020B0603020102020204" pitchFamily="34" charset="0"/>
                </a:rPr>
                <a:t>El responsable debe </a:t>
              </a:r>
            </a:p>
            <a:p>
              <a:pPr algn="ctr"/>
              <a:r>
                <a:rPr lang="es-ES">
                  <a:latin typeface="Franklin Gothic Medium" panose="020B0603020102020204" pitchFamily="34" charset="0"/>
                </a:rPr>
                <a:t>informar al titular </a:t>
              </a:r>
              <a:endParaRPr lang="es-MX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7" name="Grupo 38">
            <a:extLst>
              <a:ext uri="{FF2B5EF4-FFF2-40B4-BE49-F238E27FC236}">
                <a16:creationId xmlns:a16="http://schemas.microsoft.com/office/drawing/2014/main" id="{B92D788B-B751-47FA-9CC7-C17B988B9FE0}"/>
              </a:ext>
            </a:extLst>
          </p:cNvPr>
          <p:cNvGrpSpPr/>
          <p:nvPr/>
        </p:nvGrpSpPr>
        <p:grpSpPr>
          <a:xfrm>
            <a:off x="-179970" y="3706462"/>
            <a:ext cx="7887405" cy="3131907"/>
            <a:chOff x="514744" y="3737246"/>
            <a:chExt cx="4512460" cy="2713875"/>
          </a:xfrm>
        </p:grpSpPr>
        <p:sp>
          <p:nvSpPr>
            <p:cNvPr id="40" name="Flecha: curvada hacia arriba 39">
              <a:extLst>
                <a:ext uri="{FF2B5EF4-FFF2-40B4-BE49-F238E27FC236}">
                  <a16:creationId xmlns:a16="http://schemas.microsoft.com/office/drawing/2014/main" id="{32203101-DA78-48B4-BEF6-BEAAB826359E}"/>
                </a:ext>
              </a:extLst>
            </p:cNvPr>
            <p:cNvSpPr/>
            <p:nvPr/>
          </p:nvSpPr>
          <p:spPr>
            <a:xfrm>
              <a:off x="1515464" y="4727059"/>
              <a:ext cx="1945181" cy="731520"/>
            </a:xfrm>
            <a:prstGeom prst="curved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41" name="14 CuadroTexto">
              <a:extLst>
                <a:ext uri="{FF2B5EF4-FFF2-40B4-BE49-F238E27FC236}">
                  <a16:creationId xmlns:a16="http://schemas.microsoft.com/office/drawing/2014/main" id="{FF38CBBA-ABE8-4DDE-B4F1-D2343DD22BF5}"/>
                </a:ext>
              </a:extLst>
            </p:cNvPr>
            <p:cNvSpPr txBox="1"/>
            <p:nvPr/>
          </p:nvSpPr>
          <p:spPr>
            <a:xfrm>
              <a:off x="2597575" y="4083951"/>
              <a:ext cx="1960656" cy="34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>
                  <a:latin typeface="Franklin Gothic Medium" panose="020B0603020102020204" pitchFamily="34" charset="0"/>
                </a:rPr>
                <a:t>PREVENCIÓN</a:t>
              </a:r>
              <a:endParaRPr lang="es-MX" sz="2000" b="1">
                <a:latin typeface="Franklin Gothic Medium" panose="020B0603020102020204" pitchFamily="34" charset="0"/>
              </a:endParaRPr>
            </a:p>
          </p:txBody>
        </p: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B156A7D7-69E9-41F3-B0E3-FDC9CC9341D1}"/>
                </a:ext>
              </a:extLst>
            </p:cNvPr>
            <p:cNvCxnSpPr>
              <a:cxnSpLocks/>
            </p:cNvCxnSpPr>
            <p:nvPr/>
          </p:nvCxnSpPr>
          <p:spPr>
            <a:xfrm>
              <a:off x="3328379" y="4584843"/>
              <a:ext cx="0" cy="25629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14 CuadroTexto">
              <a:extLst>
                <a:ext uri="{FF2B5EF4-FFF2-40B4-BE49-F238E27FC236}">
                  <a16:creationId xmlns:a16="http://schemas.microsoft.com/office/drawing/2014/main" id="{88DC4E86-6276-4C1B-8766-EFC18864232D}"/>
                </a:ext>
              </a:extLst>
            </p:cNvPr>
            <p:cNvSpPr txBox="1"/>
            <p:nvPr/>
          </p:nvSpPr>
          <p:spPr>
            <a:xfrm>
              <a:off x="2309313" y="3737246"/>
              <a:ext cx="2717891" cy="34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>
                  <a:latin typeface="Franklin Gothic Medium" panose="020B0603020102020204" pitchFamily="34" charset="0"/>
                </a:rPr>
                <a:t>5 Días</a:t>
              </a:r>
            </a:p>
          </p:txBody>
        </p:sp>
        <p:sp>
          <p:nvSpPr>
            <p:cNvPr id="44" name="14 CuadroTexto">
              <a:extLst>
                <a:ext uri="{FF2B5EF4-FFF2-40B4-BE49-F238E27FC236}">
                  <a16:creationId xmlns:a16="http://schemas.microsoft.com/office/drawing/2014/main" id="{0064FA58-4870-4AEE-BFDF-6B5BD992F80B}"/>
                </a:ext>
              </a:extLst>
            </p:cNvPr>
            <p:cNvSpPr txBox="1"/>
            <p:nvPr/>
          </p:nvSpPr>
          <p:spPr>
            <a:xfrm>
              <a:off x="514744" y="6157756"/>
              <a:ext cx="3940648" cy="293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1600"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9" name="Grupo 44">
            <a:extLst>
              <a:ext uri="{FF2B5EF4-FFF2-40B4-BE49-F238E27FC236}">
                <a16:creationId xmlns:a16="http://schemas.microsoft.com/office/drawing/2014/main" id="{6E81EB09-503B-42F3-AF1A-8F81E119CC5A}"/>
              </a:ext>
            </a:extLst>
          </p:cNvPr>
          <p:cNvGrpSpPr/>
          <p:nvPr/>
        </p:nvGrpSpPr>
        <p:grpSpPr>
          <a:xfrm>
            <a:off x="4722669" y="3763680"/>
            <a:ext cx="6829720" cy="2417454"/>
            <a:chOff x="1515464" y="3882409"/>
            <a:chExt cx="3853440" cy="2151356"/>
          </a:xfrm>
        </p:grpSpPr>
        <p:sp>
          <p:nvSpPr>
            <p:cNvPr id="46" name="Flecha: curvada hacia arriba 45">
              <a:extLst>
                <a:ext uri="{FF2B5EF4-FFF2-40B4-BE49-F238E27FC236}">
                  <a16:creationId xmlns:a16="http://schemas.microsoft.com/office/drawing/2014/main" id="{59942A01-6069-497B-9472-8E39D778DEAF}"/>
                </a:ext>
              </a:extLst>
            </p:cNvPr>
            <p:cNvSpPr/>
            <p:nvPr/>
          </p:nvSpPr>
          <p:spPr>
            <a:xfrm>
              <a:off x="1515464" y="4727059"/>
              <a:ext cx="1945181" cy="731520"/>
            </a:xfrm>
            <a:prstGeom prst="curved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900">
                <a:solidFill>
                  <a:schemeClr val="tx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47" name="14 CuadroTexto">
              <a:extLst>
                <a:ext uri="{FF2B5EF4-FFF2-40B4-BE49-F238E27FC236}">
                  <a16:creationId xmlns:a16="http://schemas.microsoft.com/office/drawing/2014/main" id="{98C742D0-3C9A-41FD-8BDD-B149F8A1F993}"/>
                </a:ext>
              </a:extLst>
            </p:cNvPr>
            <p:cNvSpPr txBox="1"/>
            <p:nvPr/>
          </p:nvSpPr>
          <p:spPr>
            <a:xfrm>
              <a:off x="2330179" y="4225926"/>
              <a:ext cx="2427316" cy="356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>
                  <a:latin typeface="Franklin Gothic Medium" panose="020B0603020102020204" pitchFamily="34" charset="0"/>
                </a:rPr>
                <a:t>DESAHOGO DE LA PREVENCIÓN</a:t>
              </a:r>
              <a:endParaRPr lang="es-MX" sz="2000" b="1">
                <a:latin typeface="Franklin Gothic Medium" panose="020B0603020102020204" pitchFamily="34" charset="0"/>
              </a:endParaRPr>
            </a:p>
          </p:txBody>
        </p: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3B58FF8E-FD5F-4FBA-B501-AFBA8E35024B}"/>
                </a:ext>
              </a:extLst>
            </p:cNvPr>
            <p:cNvCxnSpPr>
              <a:cxnSpLocks/>
            </p:cNvCxnSpPr>
            <p:nvPr/>
          </p:nvCxnSpPr>
          <p:spPr>
            <a:xfrm>
              <a:off x="3335424" y="4533876"/>
              <a:ext cx="0" cy="25629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14 CuadroTexto">
              <a:extLst>
                <a:ext uri="{FF2B5EF4-FFF2-40B4-BE49-F238E27FC236}">
                  <a16:creationId xmlns:a16="http://schemas.microsoft.com/office/drawing/2014/main" id="{4E390007-CD64-47AD-87B9-39E06CF65AF2}"/>
                </a:ext>
              </a:extLst>
            </p:cNvPr>
            <p:cNvSpPr txBox="1"/>
            <p:nvPr/>
          </p:nvSpPr>
          <p:spPr>
            <a:xfrm>
              <a:off x="2039604" y="3882409"/>
              <a:ext cx="2717891" cy="356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>
                  <a:latin typeface="Franklin Gothic Medium" panose="020B0603020102020204" pitchFamily="34" charset="0"/>
                </a:rPr>
                <a:t>10 Días</a:t>
              </a:r>
            </a:p>
          </p:txBody>
        </p:sp>
        <p:sp>
          <p:nvSpPr>
            <p:cNvPr id="50" name="14 CuadroTexto">
              <a:extLst>
                <a:ext uri="{FF2B5EF4-FFF2-40B4-BE49-F238E27FC236}">
                  <a16:creationId xmlns:a16="http://schemas.microsoft.com/office/drawing/2014/main" id="{94708FE4-07C3-4722-8A06-5FB2EB27A3BA}"/>
                </a:ext>
              </a:extLst>
            </p:cNvPr>
            <p:cNvSpPr txBox="1"/>
            <p:nvPr/>
          </p:nvSpPr>
          <p:spPr>
            <a:xfrm>
              <a:off x="2884111" y="5458578"/>
              <a:ext cx="2484793" cy="575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>
                  <a:latin typeface="Franklin Gothic Medium" panose="020B0603020102020204" pitchFamily="34" charset="0"/>
                </a:rPr>
                <a:t>Si el desahogo no es favorable, se tendrá por no presentada la solicitud</a:t>
              </a:r>
              <a:endParaRPr lang="es-MX"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31" name="30 Rectángulo"/>
          <p:cNvSpPr/>
          <p:nvPr/>
        </p:nvSpPr>
        <p:spPr>
          <a:xfrm>
            <a:off x="4187684" y="5617276"/>
            <a:ext cx="2640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>
                <a:latin typeface="Franklin Gothic Medium" panose="020B0603020102020204" pitchFamily="34" charset="0"/>
              </a:rPr>
              <a:t>En caso de no satisfacer </a:t>
            </a:r>
          </a:p>
          <a:p>
            <a:pPr algn="ctr"/>
            <a:r>
              <a:rPr lang="es-ES">
                <a:latin typeface="Franklin Gothic Medium" panose="020B0603020102020204" pitchFamily="34" charset="0"/>
              </a:rPr>
              <a:t>alguno de los requisitos</a:t>
            </a:r>
            <a:endParaRPr lang="es-MX">
              <a:latin typeface="Franklin Gothic Medium" panose="020B0603020102020204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434" y="6288310"/>
            <a:ext cx="1562772" cy="563598"/>
          </a:xfrm>
          <a:prstGeom prst="snip2SameRect">
            <a:avLst/>
          </a:prstGeom>
          <a:solidFill>
            <a:srgbClr val="B117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Art. 49-51</a:t>
            </a:r>
          </a:p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LPDPPSOCDMX</a:t>
            </a:r>
          </a:p>
        </p:txBody>
      </p:sp>
    </p:spTree>
    <p:extLst>
      <p:ext uri="{BB962C8B-B14F-4D97-AF65-F5344CB8AC3E}">
        <p14:creationId xmlns:p14="http://schemas.microsoft.com/office/powerpoint/2010/main" val="452893479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995AEB5-5607-46AD-94CA-6EB67575B1F3}"/>
              </a:ext>
            </a:extLst>
          </p:cNvPr>
          <p:cNvSpPr txBox="1">
            <a:spLocks/>
          </p:cNvSpPr>
          <p:nvPr/>
        </p:nvSpPr>
        <p:spPr>
          <a:xfrm>
            <a:off x="-688754" y="1019497"/>
            <a:ext cx="5229337" cy="859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>
                <a:solidFill>
                  <a:srgbClr val="E01279"/>
                </a:solidFill>
                <a:latin typeface="Franklin Gothic Book" panose="020B0503020102020204" pitchFamily="34" charset="0"/>
              </a:rPr>
              <a:t>PLAZOS DE RESPUESTA</a:t>
            </a:r>
          </a:p>
        </p:txBody>
      </p:sp>
      <p:cxnSp>
        <p:nvCxnSpPr>
          <p:cNvPr id="8" name="2 Conector recto de flecha">
            <a:extLst>
              <a:ext uri="{FF2B5EF4-FFF2-40B4-BE49-F238E27FC236}">
                <a16:creationId xmlns:a16="http://schemas.microsoft.com/office/drawing/2014/main" id="{D3608D8B-4885-48B9-A0B7-8FE18C4BBB37}"/>
              </a:ext>
            </a:extLst>
          </p:cNvPr>
          <p:cNvCxnSpPr/>
          <p:nvPr/>
        </p:nvCxnSpPr>
        <p:spPr>
          <a:xfrm flipV="1">
            <a:off x="1559815" y="4866422"/>
            <a:ext cx="8640960" cy="720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Imagen 64">
            <a:extLst>
              <a:ext uri="{FF2B5EF4-FFF2-40B4-BE49-F238E27FC236}">
                <a16:creationId xmlns:a16="http://schemas.microsoft.com/office/drawing/2014/main" id="{0BB361B2-F976-40EC-8FB8-B2423B75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35" y="4360703"/>
            <a:ext cx="757724" cy="1042919"/>
          </a:xfrm>
          <a:prstGeom prst="rect">
            <a:avLst/>
          </a:prstGeom>
        </p:spPr>
      </p:pic>
      <p:grpSp>
        <p:nvGrpSpPr>
          <p:cNvPr id="2" name="Grupo 10">
            <a:extLst>
              <a:ext uri="{FF2B5EF4-FFF2-40B4-BE49-F238E27FC236}">
                <a16:creationId xmlns:a16="http://schemas.microsoft.com/office/drawing/2014/main" id="{D9661F7C-5006-42B7-94DB-26C0AFDCC8C3}"/>
              </a:ext>
            </a:extLst>
          </p:cNvPr>
          <p:cNvGrpSpPr/>
          <p:nvPr/>
        </p:nvGrpSpPr>
        <p:grpSpPr>
          <a:xfrm>
            <a:off x="5824030" y="2066270"/>
            <a:ext cx="4889777" cy="3768483"/>
            <a:chOff x="5824024" y="2066265"/>
            <a:chExt cx="4889777" cy="3768483"/>
          </a:xfrm>
        </p:grpSpPr>
        <p:sp>
          <p:nvSpPr>
            <p:cNvPr id="64" name="14 CuadroTexto">
              <a:extLst>
                <a:ext uri="{FF2B5EF4-FFF2-40B4-BE49-F238E27FC236}">
                  <a16:creationId xmlns:a16="http://schemas.microsoft.com/office/drawing/2014/main" id="{0BEBD5E1-D6DB-4EC6-8C30-EB2B97319377}"/>
                </a:ext>
              </a:extLst>
            </p:cNvPr>
            <p:cNvSpPr txBox="1"/>
            <p:nvPr/>
          </p:nvSpPr>
          <p:spPr>
            <a:xfrm>
              <a:off x="7180860" y="2066265"/>
              <a:ext cx="33331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>
                  <a:latin typeface="Franklin Gothic Medium" panose="020B0603020102020204" pitchFamily="34" charset="0"/>
                </a:rPr>
                <a:t>Siempre y cuando existan razones fundadas y motivadas </a:t>
              </a:r>
              <a:endParaRPr lang="es-MX" sz="2000">
                <a:latin typeface="Franklin Gothic Medium" panose="020B0603020102020204" pitchFamily="34" charset="0"/>
              </a:endParaRPr>
            </a:p>
          </p:txBody>
        </p:sp>
        <p:sp>
          <p:nvSpPr>
            <p:cNvPr id="21" name="Flecha: curvada hacia abajo 20">
              <a:extLst>
                <a:ext uri="{FF2B5EF4-FFF2-40B4-BE49-F238E27FC236}">
                  <a16:creationId xmlns:a16="http://schemas.microsoft.com/office/drawing/2014/main" id="{7C4B0C56-4A37-4026-96B7-ECEBB8FB759D}"/>
                </a:ext>
              </a:extLst>
            </p:cNvPr>
            <p:cNvSpPr/>
            <p:nvPr/>
          </p:nvSpPr>
          <p:spPr>
            <a:xfrm>
              <a:off x="5824024" y="3355356"/>
              <a:ext cx="4541121" cy="1481482"/>
            </a:xfrm>
            <a:prstGeom prst="curvedDown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2" name="14 CuadroTexto">
              <a:extLst>
                <a:ext uri="{FF2B5EF4-FFF2-40B4-BE49-F238E27FC236}">
                  <a16:creationId xmlns:a16="http://schemas.microsoft.com/office/drawing/2014/main" id="{E1CD6506-2742-491C-911D-73CEF6D02190}"/>
                </a:ext>
              </a:extLst>
            </p:cNvPr>
            <p:cNvSpPr txBox="1"/>
            <p:nvPr/>
          </p:nvSpPr>
          <p:spPr>
            <a:xfrm>
              <a:off x="8769653" y="2989596"/>
              <a:ext cx="16863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>
                  <a:latin typeface="Franklin Gothic Medium" panose="020B0603020102020204" pitchFamily="34" charset="0"/>
                </a:rPr>
                <a:t>AMPLIACIÓN</a:t>
              </a:r>
              <a:r>
                <a:rPr lang="es-MX" sz="3200" b="1">
                  <a:latin typeface="Franklin Gothic Medium" panose="020B0603020102020204" pitchFamily="34" charset="0"/>
                </a:rPr>
                <a:t> </a:t>
              </a:r>
            </a:p>
          </p:txBody>
        </p:sp>
        <p:sp>
          <p:nvSpPr>
            <p:cNvPr id="24" name="14 CuadroTexto">
              <a:extLst>
                <a:ext uri="{FF2B5EF4-FFF2-40B4-BE49-F238E27FC236}">
                  <a16:creationId xmlns:a16="http://schemas.microsoft.com/office/drawing/2014/main" id="{8BB665F4-E897-401B-A0CE-1E3BC3F8A4FE}"/>
                </a:ext>
              </a:extLst>
            </p:cNvPr>
            <p:cNvSpPr txBox="1"/>
            <p:nvPr/>
          </p:nvSpPr>
          <p:spPr>
            <a:xfrm>
              <a:off x="9321990" y="5096084"/>
              <a:ext cx="13918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100" b="1">
                  <a:latin typeface="Franklin Gothic Medium" panose="020B0603020102020204" pitchFamily="34" charset="0"/>
                </a:rPr>
                <a:t>15 Días hábiles </a:t>
              </a:r>
            </a:p>
          </p:txBody>
        </p: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593E4FA4-2CDD-4213-B949-304309482268}"/>
                </a:ext>
              </a:extLst>
            </p:cNvPr>
            <p:cNvCxnSpPr>
              <a:cxnSpLocks/>
            </p:cNvCxnSpPr>
            <p:nvPr/>
          </p:nvCxnSpPr>
          <p:spPr>
            <a:xfrm>
              <a:off x="10010214" y="4630846"/>
              <a:ext cx="0" cy="46523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upo 8">
            <a:extLst>
              <a:ext uri="{FF2B5EF4-FFF2-40B4-BE49-F238E27FC236}">
                <a16:creationId xmlns:a16="http://schemas.microsoft.com/office/drawing/2014/main" id="{D4C36775-F7A0-4A63-860D-815A2A32F107}"/>
              </a:ext>
            </a:extLst>
          </p:cNvPr>
          <p:cNvGrpSpPr/>
          <p:nvPr/>
        </p:nvGrpSpPr>
        <p:grpSpPr>
          <a:xfrm>
            <a:off x="1458511" y="1874195"/>
            <a:ext cx="4891919" cy="3949644"/>
            <a:chOff x="1515467" y="1885104"/>
            <a:chExt cx="4891919" cy="3949644"/>
          </a:xfrm>
        </p:grpSpPr>
        <p:sp>
          <p:nvSpPr>
            <p:cNvPr id="63" name="14 CuadroTexto">
              <a:extLst>
                <a:ext uri="{FF2B5EF4-FFF2-40B4-BE49-F238E27FC236}">
                  <a16:creationId xmlns:a16="http://schemas.microsoft.com/office/drawing/2014/main" id="{498196B0-A452-4854-B613-732DCF7F22DB}"/>
                </a:ext>
              </a:extLst>
            </p:cNvPr>
            <p:cNvSpPr txBox="1"/>
            <p:nvPr/>
          </p:nvSpPr>
          <p:spPr>
            <a:xfrm>
              <a:off x="5015577" y="5096084"/>
              <a:ext cx="13918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100" b="1">
                  <a:latin typeface="Franklin Gothic Medium" panose="020B0603020102020204" pitchFamily="34" charset="0"/>
                </a:rPr>
                <a:t>15 Días hábiles </a:t>
              </a:r>
            </a:p>
          </p:txBody>
        </p:sp>
        <p:sp>
          <p:nvSpPr>
            <p:cNvPr id="66" name="Flecha: curvada hacia abajo 65">
              <a:extLst>
                <a:ext uri="{FF2B5EF4-FFF2-40B4-BE49-F238E27FC236}">
                  <a16:creationId xmlns:a16="http://schemas.microsoft.com/office/drawing/2014/main" id="{861F5DCE-B202-4B35-950F-73ACF8940AAA}"/>
                </a:ext>
              </a:extLst>
            </p:cNvPr>
            <p:cNvSpPr/>
            <p:nvPr/>
          </p:nvSpPr>
          <p:spPr>
            <a:xfrm>
              <a:off x="1515467" y="3414153"/>
              <a:ext cx="4541121" cy="1481482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9" name="14 CuadroTexto">
              <a:extLst>
                <a:ext uri="{FF2B5EF4-FFF2-40B4-BE49-F238E27FC236}">
                  <a16:creationId xmlns:a16="http://schemas.microsoft.com/office/drawing/2014/main" id="{D423B394-E869-495F-814D-5C0ABDD3944E}"/>
                </a:ext>
              </a:extLst>
            </p:cNvPr>
            <p:cNvSpPr txBox="1"/>
            <p:nvPr/>
          </p:nvSpPr>
          <p:spPr>
            <a:xfrm>
              <a:off x="2315019" y="2631178"/>
              <a:ext cx="27005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100" b="1">
                  <a:latin typeface="Franklin Gothic Medium" panose="020B0603020102020204" pitchFamily="34" charset="0"/>
                  <a:cs typeface="Angsana New" panose="020B0502040204020203" pitchFamily="18" charset="-34"/>
                </a:rPr>
                <a:t>PLAZO DE RESPUESTA</a:t>
              </a:r>
            </a:p>
          </p:txBody>
        </p:sp>
        <p:sp>
          <p:nvSpPr>
            <p:cNvPr id="29" name="14 CuadroTexto">
              <a:extLst>
                <a:ext uri="{FF2B5EF4-FFF2-40B4-BE49-F238E27FC236}">
                  <a16:creationId xmlns:a16="http://schemas.microsoft.com/office/drawing/2014/main" id="{EF12485E-F134-4CD6-913F-590428BB7F03}"/>
                </a:ext>
              </a:extLst>
            </p:cNvPr>
            <p:cNvSpPr txBox="1"/>
            <p:nvPr/>
          </p:nvSpPr>
          <p:spPr>
            <a:xfrm>
              <a:off x="1616772" y="1885104"/>
              <a:ext cx="25150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100">
                  <a:latin typeface="Franklin Gothic Medium" panose="020B0603020102020204" pitchFamily="34" charset="0"/>
                </a:rPr>
                <a:t>Para el ejercicio de los derechos ARCO </a:t>
              </a:r>
              <a:endParaRPr lang="es-MX" sz="2100">
                <a:latin typeface="Franklin Gothic Medium" panose="020B0603020102020204" pitchFamily="34" charset="0"/>
              </a:endParaRPr>
            </a:p>
          </p:txBody>
        </p:sp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859BAD4E-CACB-4065-9519-B8AA629B0C87}"/>
                </a:ext>
              </a:extLst>
            </p:cNvPr>
            <p:cNvCxnSpPr>
              <a:cxnSpLocks/>
            </p:cNvCxnSpPr>
            <p:nvPr/>
          </p:nvCxnSpPr>
          <p:spPr>
            <a:xfrm>
              <a:off x="5711481" y="4649536"/>
              <a:ext cx="0" cy="46523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upo 11">
            <a:extLst>
              <a:ext uri="{FF2B5EF4-FFF2-40B4-BE49-F238E27FC236}">
                <a16:creationId xmlns:a16="http://schemas.microsoft.com/office/drawing/2014/main" id="{58623639-AC7F-4BDF-91E6-F424AE2D4767}"/>
              </a:ext>
            </a:extLst>
          </p:cNvPr>
          <p:cNvGrpSpPr/>
          <p:nvPr/>
        </p:nvGrpSpPr>
        <p:grpSpPr>
          <a:xfrm>
            <a:off x="5230441" y="2989599"/>
            <a:ext cx="3790440" cy="2858612"/>
            <a:chOff x="5230439" y="2989597"/>
            <a:chExt cx="3790440" cy="2858612"/>
          </a:xfrm>
        </p:grpSpPr>
        <p:sp>
          <p:nvSpPr>
            <p:cNvPr id="30" name="Flecha: curvada hacia abajo 29">
              <a:extLst>
                <a:ext uri="{FF2B5EF4-FFF2-40B4-BE49-F238E27FC236}">
                  <a16:creationId xmlns:a16="http://schemas.microsoft.com/office/drawing/2014/main" id="{0C00DB46-3F00-45CA-A548-D2C572F60BA1}"/>
                </a:ext>
              </a:extLst>
            </p:cNvPr>
            <p:cNvSpPr/>
            <p:nvPr/>
          </p:nvSpPr>
          <p:spPr>
            <a:xfrm>
              <a:off x="5712626" y="3519362"/>
              <a:ext cx="2936476" cy="1345202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tx1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1EA9F78B-7B9F-4B71-BD56-75AAE563AA73}"/>
                </a:ext>
              </a:extLst>
            </p:cNvPr>
            <p:cNvCxnSpPr>
              <a:cxnSpLocks/>
            </p:cNvCxnSpPr>
            <p:nvPr/>
          </p:nvCxnSpPr>
          <p:spPr>
            <a:xfrm>
              <a:off x="8319747" y="4634880"/>
              <a:ext cx="0" cy="46523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14 CuadroTexto">
              <a:extLst>
                <a:ext uri="{FF2B5EF4-FFF2-40B4-BE49-F238E27FC236}">
                  <a16:creationId xmlns:a16="http://schemas.microsoft.com/office/drawing/2014/main" id="{8B747238-387D-4CB8-A05A-9AC144E95CE1}"/>
                </a:ext>
              </a:extLst>
            </p:cNvPr>
            <p:cNvSpPr txBox="1"/>
            <p:nvPr/>
          </p:nvSpPr>
          <p:spPr>
            <a:xfrm>
              <a:off x="7629068" y="5140323"/>
              <a:ext cx="13918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>
                  <a:latin typeface="Franklin Gothic Medium" panose="020B0603020102020204" pitchFamily="34" charset="0"/>
                </a:rPr>
                <a:t>10 Días hábiles </a:t>
              </a:r>
            </a:p>
          </p:txBody>
        </p:sp>
        <p:sp>
          <p:nvSpPr>
            <p:cNvPr id="34" name="14 CuadroTexto">
              <a:extLst>
                <a:ext uri="{FF2B5EF4-FFF2-40B4-BE49-F238E27FC236}">
                  <a16:creationId xmlns:a16="http://schemas.microsoft.com/office/drawing/2014/main" id="{3BF0C949-0ADF-442B-8682-29396849FE2D}"/>
                </a:ext>
              </a:extLst>
            </p:cNvPr>
            <p:cNvSpPr txBox="1"/>
            <p:nvPr/>
          </p:nvSpPr>
          <p:spPr>
            <a:xfrm>
              <a:off x="5230439" y="2989597"/>
              <a:ext cx="1686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>
                  <a:latin typeface="Franklin Gothic Medium" panose="020B0603020102020204" pitchFamily="34" charset="0"/>
                </a:rPr>
                <a:t>SI PROCEDE </a:t>
              </a:r>
            </a:p>
          </p:txBody>
        </p:sp>
      </p:grpSp>
      <p:sp>
        <p:nvSpPr>
          <p:cNvPr id="25" name="24 CuadroTexto"/>
          <p:cNvSpPr txBox="1"/>
          <p:nvPr/>
        </p:nvSpPr>
        <p:spPr>
          <a:xfrm>
            <a:off x="6434" y="6288310"/>
            <a:ext cx="1553382" cy="563598"/>
          </a:xfrm>
          <a:prstGeom prst="snip2SameRect">
            <a:avLst/>
          </a:prstGeom>
          <a:solidFill>
            <a:srgbClr val="B117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Art.  49</a:t>
            </a:r>
          </a:p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LPDPPSOCDMX</a:t>
            </a:r>
          </a:p>
        </p:txBody>
      </p:sp>
    </p:spTree>
    <p:extLst>
      <p:ext uri="{BB962C8B-B14F-4D97-AF65-F5344CB8AC3E}">
        <p14:creationId xmlns:p14="http://schemas.microsoft.com/office/powerpoint/2010/main" val="64634159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noFill/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02457" y="1007738"/>
            <a:ext cx="6766079" cy="4927601"/>
          </a:xfrm>
        </p:spPr>
        <p:txBody>
          <a:bodyPr anchor="ctr">
            <a:normAutofit/>
          </a:bodyPr>
          <a:lstStyle/>
          <a:p>
            <a:pPr algn="l"/>
            <a:r>
              <a:rPr lang="es-MX" sz="4800" b="1">
                <a:solidFill>
                  <a:srgbClr val="E01279"/>
                </a:solidFill>
                <a:latin typeface="Franklin Gothic Book" panose="020B0503020102020204" pitchFamily="34" charset="0"/>
              </a:rPr>
              <a:t>OBJETIVO DEL CURSO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1565" y="1007739"/>
            <a:ext cx="4101567" cy="5359609"/>
          </a:xfrm>
        </p:spPr>
        <p:txBody>
          <a:bodyPr anchor="ctr">
            <a:normAutofit fontScale="92500" lnSpcReduction="20000"/>
          </a:bodyPr>
          <a:lstStyle/>
          <a:p>
            <a:pPr algn="just"/>
            <a:endParaRPr lang="es-MX" sz="26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ES" sz="2600">
                <a:solidFill>
                  <a:schemeClr val="tx1"/>
                </a:solidFill>
                <a:latin typeface="Franklin Gothic Book" panose="020B0503020102020204" pitchFamily="34" charset="0"/>
              </a:rPr>
              <a:t>El participante al final del curso </a:t>
            </a:r>
            <a:r>
              <a:rPr lang="es-ES" sz="2600" b="1">
                <a:solidFill>
                  <a:srgbClr val="E01279"/>
                </a:solidFill>
                <a:latin typeface="Franklin Gothic Book" panose="020B0503020102020204" pitchFamily="34" charset="0"/>
              </a:rPr>
              <a:t>identificará </a:t>
            </a:r>
            <a:r>
              <a:rPr lang="es-ES" sz="2600">
                <a:solidFill>
                  <a:schemeClr val="tx1"/>
                </a:solidFill>
                <a:latin typeface="Franklin Gothic Book" panose="020B0503020102020204" pitchFamily="34" charset="0"/>
              </a:rPr>
              <a:t>los</a:t>
            </a:r>
            <a:r>
              <a:rPr lang="es-ES" sz="2600" b="1">
                <a:solidFill>
                  <a:srgbClr val="E01279"/>
                </a:solidFill>
                <a:latin typeface="Franklin Gothic Book" panose="020B0503020102020204" pitchFamily="34" charset="0"/>
              </a:rPr>
              <a:t> aspectos principales </a:t>
            </a:r>
            <a:r>
              <a:rPr lang="es-ES" sz="2600">
                <a:solidFill>
                  <a:schemeClr val="tx1"/>
                </a:solidFill>
                <a:latin typeface="Franklin Gothic Book" panose="020B0503020102020204" pitchFamily="34" charset="0"/>
              </a:rPr>
              <a:t>del derecho de la protección de datos personales, así como de la </a:t>
            </a:r>
            <a:r>
              <a:rPr lang="es-MX" sz="2600">
                <a:solidFill>
                  <a:schemeClr val="tx1"/>
                </a:solidFill>
                <a:latin typeface="Franklin Gothic Book" panose="020B0503020102020204" pitchFamily="34" charset="0"/>
              </a:rPr>
              <a:t>Ley Protección de Datos Personales en Posesión de Sujetos Obligados de la Ciudad de México, a través de la exposición y análisis de diversos conceptos, definiciones y aspectos relevantes de la Ley, </a:t>
            </a:r>
            <a:r>
              <a:rPr lang="es-ES" sz="2600">
                <a:solidFill>
                  <a:schemeClr val="tx1"/>
                </a:solidFill>
                <a:latin typeface="Franklin Gothic Book" panose="020B0503020102020204" pitchFamily="34" charset="0"/>
              </a:rPr>
              <a:t> con la finalidad de </a:t>
            </a:r>
            <a:r>
              <a:rPr lang="es-ES" sz="2600" b="1">
                <a:solidFill>
                  <a:srgbClr val="E01279"/>
                </a:solidFill>
                <a:latin typeface="Franklin Gothic Book" panose="020B0503020102020204" pitchFamily="34" charset="0"/>
              </a:rPr>
              <a:t>tomar conciencia</a:t>
            </a:r>
            <a:r>
              <a:rPr lang="es-ES" sz="2600">
                <a:solidFill>
                  <a:srgbClr val="E01279"/>
                </a:solidFill>
                <a:latin typeface="Franklin Gothic Book" panose="020B0503020102020204" pitchFamily="34" charset="0"/>
              </a:rPr>
              <a:t> </a:t>
            </a:r>
            <a:r>
              <a:rPr lang="es-ES" sz="2600">
                <a:solidFill>
                  <a:schemeClr val="tx1"/>
                </a:solidFill>
                <a:latin typeface="Franklin Gothic Book" panose="020B0503020102020204" pitchFamily="34" charset="0"/>
              </a:rPr>
              <a:t>de </a:t>
            </a:r>
            <a:r>
              <a:rPr lang="es-MX" sz="2600">
                <a:solidFill>
                  <a:schemeClr val="tx1"/>
                </a:solidFill>
                <a:latin typeface="Franklin Gothic Book" panose="020B0503020102020204" pitchFamily="34" charset="0"/>
              </a:rPr>
              <a:t>las implicaciones que tienen en sus labores diarias.</a:t>
            </a:r>
            <a:endParaRPr lang="es-ES" sz="26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461843" algn="r">
              <a:buClr>
                <a:schemeClr val="accent6">
                  <a:lumMod val="60000"/>
                  <a:lumOff val="40000"/>
                </a:schemeClr>
              </a:buClr>
            </a:pPr>
            <a:endParaRPr lang="es-ES" sz="21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01710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99831199"/>
              </p:ext>
            </p:extLst>
          </p:nvPr>
        </p:nvGraphicFramePr>
        <p:xfrm>
          <a:off x="522687" y="2555916"/>
          <a:ext cx="10190339" cy="3128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672089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58437" y="6166894"/>
            <a:ext cx="7173432" cy="395343"/>
          </a:xfrm>
          <a:prstGeom prst="rect">
            <a:avLst/>
          </a:prstGeom>
          <a:noFill/>
        </p:spPr>
        <p:txBody>
          <a:bodyPr wrap="square" lIns="117202" tIns="58600" rIns="117202" bIns="58600" rtlCol="0"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Dirección de Capacitación y Cultura de la Transparencia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429" y="1059272"/>
            <a:ext cx="4874043" cy="672342"/>
          </a:xfrm>
          <a:prstGeom prst="rect">
            <a:avLst/>
          </a:prstGeom>
        </p:spPr>
        <p:txBody>
          <a:bodyPr wrap="square" lIns="117202" tIns="58600" rIns="117202" bIns="58600">
            <a:spAutoFit/>
          </a:bodyPr>
          <a:lstStyle/>
          <a:p>
            <a:pPr lvl="0"/>
            <a:endParaRPr lang="es-ES" sz="1200" b="1" cap="small">
              <a:solidFill>
                <a:srgbClr val="E01279"/>
              </a:solidFill>
              <a:latin typeface="Franklin Gothic Medium" panose="020B0603020102020204" pitchFamily="34" charset="0"/>
            </a:endParaRPr>
          </a:p>
          <a:p>
            <a:r>
              <a:rPr lang="es-ES_tradnl" sz="2400" b="1">
                <a:solidFill>
                  <a:srgbClr val="E01279"/>
                </a:solidFill>
                <a:latin typeface="Franklin Gothic Medium" panose="020B0603020102020204" pitchFamily="34" charset="0"/>
              </a:rPr>
              <a:t>UNIDAD DE TRANSPARENCIA</a:t>
            </a:r>
            <a:endParaRPr lang="es-ES" sz="2400" b="1">
              <a:solidFill>
                <a:srgbClr val="E01279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6145" y="1886380"/>
            <a:ext cx="5198489" cy="1349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207" tIns="58603" rIns="117207" bIns="58603">
            <a:spAutoFit/>
          </a:bodyPr>
          <a:lstStyle/>
          <a:p>
            <a:pPr algn="just"/>
            <a:r>
              <a:rPr lang="es-ES" sz="1600">
                <a:latin typeface="Franklin Gothic Medium" panose="020B0603020102020204" pitchFamily="34" charset="0"/>
              </a:rPr>
              <a:t>Son</a:t>
            </a:r>
            <a:r>
              <a:rPr lang="es-ES_tradnl" sz="1600">
                <a:latin typeface="Franklin Gothic Medium" panose="020B0603020102020204" pitchFamily="34" charset="0"/>
              </a:rPr>
              <a:t> las unidades administrativas </a:t>
            </a:r>
            <a:r>
              <a:rPr lang="es-ES_tradnl" sz="1600" b="1">
                <a:solidFill>
                  <a:srgbClr val="E01279"/>
                </a:solidFill>
                <a:latin typeface="Franklin Gothic Medium" panose="020B0603020102020204" pitchFamily="34" charset="0"/>
              </a:rPr>
              <a:t>RECEPTORAS DE LAS SOLICITUDES DE DERECHOS ARCO</a:t>
            </a:r>
            <a:endParaRPr lang="es-ES" sz="1600">
              <a:solidFill>
                <a:srgbClr val="E01279"/>
              </a:solidFill>
              <a:latin typeface="Franklin Gothic Medium" panose="020B0603020102020204" pitchFamily="34" charset="0"/>
            </a:endParaRPr>
          </a:p>
          <a:p>
            <a:pPr lvl="0" algn="just"/>
            <a:r>
              <a:rPr lang="es-ES_tradnl" sz="1600">
                <a:latin typeface="Franklin Gothic Medium" panose="020B0603020102020204" pitchFamily="34" charset="0"/>
              </a:rPr>
              <a:t>Dan trámite y atienden las solicitudes; son el vínculo directo  entre los sujetos obligados y las personas. </a:t>
            </a:r>
            <a:r>
              <a:rPr lang="es-ES" sz="1600">
                <a:solidFill>
                  <a:schemeClr val="tx1"/>
                </a:solidFill>
                <a:latin typeface="Franklin Gothic Medium" panose="020B0603020102020204" pitchFamily="34" charset="0"/>
              </a:rPr>
              <a:t>Dependerá del Titular del SO.</a:t>
            </a:r>
            <a:endParaRPr lang="es-ES" sz="1500">
              <a:latin typeface="Franklin Gothic Medium" panose="020B0603020102020204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751247410"/>
              </p:ext>
            </p:extLst>
          </p:nvPr>
        </p:nvGraphicFramePr>
        <p:xfrm>
          <a:off x="5284634" y="1162928"/>
          <a:ext cx="4884127" cy="2410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946311880"/>
              </p:ext>
            </p:extLst>
          </p:nvPr>
        </p:nvGraphicFramePr>
        <p:xfrm>
          <a:off x="202857" y="3712889"/>
          <a:ext cx="11521321" cy="2823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2" descr="Assistant clerk working with customer Free Vector">
            <a:extLst>
              <a:ext uri="{FF2B5EF4-FFF2-40B4-BE49-F238E27FC236}">
                <a16:creationId xmlns:a16="http://schemas.microsoft.com/office/drawing/2014/main" id="{1AEBC649-6F41-4EDF-98CF-172E4904C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264" y="1395443"/>
            <a:ext cx="1884941" cy="231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434" y="6288310"/>
            <a:ext cx="1524912" cy="563598"/>
          </a:xfrm>
          <a:prstGeom prst="snip2SameRect">
            <a:avLst/>
          </a:prstGeom>
          <a:solidFill>
            <a:srgbClr val="B117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es-MX" sz="1300" b="1">
                <a:solidFill>
                  <a:schemeClr val="bg1"/>
                </a:solidFill>
              </a:rPr>
              <a:t>Art. 76</a:t>
            </a:r>
          </a:p>
          <a:p>
            <a:pPr algn="ctr"/>
            <a:r>
              <a:rPr lang="es-MX" sz="1300" b="1">
                <a:solidFill>
                  <a:schemeClr val="bg1"/>
                </a:solidFill>
              </a:rPr>
              <a:t>LPDPPSOCDMX</a:t>
            </a:r>
          </a:p>
        </p:txBody>
      </p:sp>
    </p:spTree>
    <p:extLst>
      <p:ext uri="{BB962C8B-B14F-4D97-AF65-F5344CB8AC3E}">
        <p14:creationId xmlns:p14="http://schemas.microsoft.com/office/powerpoint/2010/main" val="3718824637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3274829" y="1224068"/>
            <a:ext cx="8685946" cy="2380518"/>
          </a:xfrm>
          <a:prstGeom prst="rect">
            <a:avLst/>
          </a:prstGeom>
        </p:spPr>
        <p:txBody>
          <a:bodyPr wrap="square" lIns="117216" tIns="58608" rIns="117216" bIns="58608">
            <a:spAutoFit/>
          </a:bodyPr>
          <a:lstStyle/>
          <a:p>
            <a:pPr algn="just"/>
            <a:r>
              <a:rPr lang="es-MX" sz="2100">
                <a:latin typeface="Franklin Gothic Medium" panose="020B0603020102020204" pitchFamily="34" charset="0"/>
              </a:rPr>
              <a:t>Órgano Colegiado al interior de cada Sujeto Obligado integrado </a:t>
            </a:r>
            <a:r>
              <a:rPr lang="es-MX" sz="2100" b="1">
                <a:latin typeface="Franklin Gothic Medium" panose="020B0603020102020204" pitchFamily="34" charset="0"/>
              </a:rPr>
              <a:t>por número impar </a:t>
            </a:r>
            <a:r>
              <a:rPr lang="es-MX" sz="2100">
                <a:latin typeface="Franklin Gothic Medium" panose="020B0603020102020204" pitchFamily="34" charset="0"/>
              </a:rPr>
              <a:t>de personas servidoras públicas, que </a:t>
            </a:r>
            <a:r>
              <a:rPr lang="es-MX" sz="2100" b="1">
                <a:latin typeface="Franklin Gothic Medium" panose="020B0603020102020204" pitchFamily="34" charset="0"/>
              </a:rPr>
              <a:t>no dependerán jerárquicamente entre sí. </a:t>
            </a:r>
          </a:p>
          <a:p>
            <a:pPr algn="just"/>
            <a:r>
              <a:rPr lang="es-MX" sz="2100">
                <a:latin typeface="Franklin Gothic Medium" panose="020B0603020102020204" pitchFamily="34" charset="0"/>
              </a:rPr>
              <a:t>Sus integrantes son </a:t>
            </a:r>
            <a:r>
              <a:rPr lang="es-MX" sz="2100" b="1">
                <a:latin typeface="Franklin Gothic Medium" panose="020B0603020102020204" pitchFamily="34" charset="0"/>
              </a:rPr>
              <a:t>designados por el titular</a:t>
            </a:r>
            <a:r>
              <a:rPr lang="es-MX" sz="2100">
                <a:latin typeface="Franklin Gothic Medium" panose="020B0603020102020204" pitchFamily="34" charset="0"/>
              </a:rPr>
              <a:t> del sujeto obligado; </a:t>
            </a:r>
            <a:r>
              <a:rPr lang="es-MX" sz="2100" b="1">
                <a:latin typeface="Franklin Gothic Medium" panose="020B0603020102020204" pitchFamily="34" charset="0"/>
              </a:rPr>
              <a:t>el titular del órgano interno de control </a:t>
            </a:r>
            <a:r>
              <a:rPr lang="es-MX" sz="2100">
                <a:latin typeface="Franklin Gothic Medium" panose="020B0603020102020204" pitchFamily="34" charset="0"/>
              </a:rPr>
              <a:t>y los </a:t>
            </a:r>
            <a:r>
              <a:rPr lang="es-MX" sz="2100" b="1">
                <a:latin typeface="Franklin Gothic Medium" panose="020B0603020102020204" pitchFamily="34" charset="0"/>
              </a:rPr>
              <a:t>titulares de las unidades administrativas </a:t>
            </a:r>
            <a:r>
              <a:rPr lang="es-MX" sz="2100">
                <a:latin typeface="Franklin Gothic Medium" panose="020B0603020102020204" pitchFamily="34" charset="0"/>
              </a:rPr>
              <a:t>que propongan la clasificación o inexistencia de información.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119982" y="1631835"/>
            <a:ext cx="3250539" cy="1072468"/>
          </a:xfrm>
          <a:prstGeom prst="rect">
            <a:avLst/>
          </a:prstGeom>
        </p:spPr>
        <p:txBody>
          <a:bodyPr wrap="square" lIns="117216" tIns="58608" rIns="117216" bIns="58608">
            <a:spAutoFit/>
          </a:bodyPr>
          <a:lstStyle/>
          <a:p>
            <a:r>
              <a:rPr lang="es-ES_tradnl" sz="3100" b="1" cap="small">
                <a:solidFill>
                  <a:srgbClr val="E01279"/>
                </a:solidFill>
                <a:latin typeface="Franklin Gothic Medium" panose="020B0603020102020204" pitchFamily="34" charset="0"/>
              </a:rPr>
              <a:t>Comité de </a:t>
            </a:r>
          </a:p>
          <a:p>
            <a:r>
              <a:rPr lang="es-ES_tradnl" sz="3100" b="1" cap="small">
                <a:solidFill>
                  <a:srgbClr val="E01279"/>
                </a:solidFill>
                <a:latin typeface="Franklin Gothic Medium" panose="020B0603020102020204" pitchFamily="34" charset="0"/>
              </a:rPr>
              <a:t>transparencia</a:t>
            </a:r>
            <a:endParaRPr lang="es-ES" sz="3100" b="1" cap="small">
              <a:solidFill>
                <a:srgbClr val="E01279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33" name="32 Diagrama"/>
          <p:cNvGraphicFramePr/>
          <p:nvPr>
            <p:extLst>
              <p:ext uri="{D42A27DB-BD31-4B8C-83A1-F6EECF244321}">
                <p14:modId xmlns:p14="http://schemas.microsoft.com/office/powerpoint/2010/main" val="2184431750"/>
              </p:ext>
            </p:extLst>
          </p:nvPr>
        </p:nvGraphicFramePr>
        <p:xfrm>
          <a:off x="344386" y="3520966"/>
          <a:ext cx="11616388" cy="3320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434" y="6288310"/>
            <a:ext cx="1657114" cy="580326"/>
          </a:xfrm>
          <a:prstGeom prst="snip2SameRect">
            <a:avLst/>
          </a:prstGeom>
          <a:solidFill>
            <a:srgbClr val="B117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Art. </a:t>
            </a:r>
            <a:r>
              <a:rPr lang="es-MX" sz="1400">
                <a:solidFill>
                  <a:schemeClr val="bg1"/>
                </a:solidFill>
                <a:latin typeface="Franklin Gothic Medium" panose="020B0603020102020204" pitchFamily="34" charset="0"/>
              </a:rPr>
              <a:t>88-91</a:t>
            </a:r>
            <a:endParaRPr lang="es-MX" sz="130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LDPPPSOCDMX</a:t>
            </a:r>
          </a:p>
        </p:txBody>
      </p:sp>
    </p:spTree>
    <p:extLst>
      <p:ext uri="{BB962C8B-B14F-4D97-AF65-F5344CB8AC3E}">
        <p14:creationId xmlns:p14="http://schemas.microsoft.com/office/powerpoint/2010/main" val="3252455661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15736" y="1766627"/>
            <a:ext cx="7508221" cy="178034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17207" tIns="58603" rIns="117207" bIns="58603" numCol="1">
            <a:spAutoFit/>
          </a:bodyPr>
          <a:lstStyle/>
          <a:p>
            <a:pPr algn="just"/>
            <a:r>
              <a:rPr lang="es-ES_tradnl">
                <a:latin typeface="Franklin Gothic Medium" panose="020B0603020102020204" pitchFamily="34" charset="0"/>
              </a:rPr>
              <a:t>Es el organismo autónomo de la Ciudad de México, especializado, independiente, imparcial y colegiado. Facultado para dirigir y vigilar el ejercicio de los Derechos de Acceso a la Información y de</a:t>
            </a:r>
            <a:r>
              <a:rPr lang="es-ES_tradnl">
                <a:solidFill>
                  <a:srgbClr val="E01279"/>
                </a:solidFill>
                <a:latin typeface="Franklin Gothic Medium" panose="020B0603020102020204" pitchFamily="34" charset="0"/>
              </a:rPr>
              <a:t> </a:t>
            </a:r>
            <a:r>
              <a:rPr lang="es-ES_tradnl" b="1">
                <a:solidFill>
                  <a:srgbClr val="E01279"/>
                </a:solidFill>
                <a:latin typeface="Franklin Gothic Medium" panose="020B0603020102020204" pitchFamily="34" charset="0"/>
              </a:rPr>
              <a:t>Protección de Datos Personales</a:t>
            </a:r>
            <a:r>
              <a:rPr lang="es-ES_tradnl">
                <a:latin typeface="Franklin Gothic Medium" panose="020B0603020102020204" pitchFamily="34" charset="0"/>
              </a:rPr>
              <a:t>. </a:t>
            </a:r>
          </a:p>
          <a:p>
            <a:pPr algn="just"/>
            <a:r>
              <a:rPr lang="es-ES_tradnl">
                <a:latin typeface="Franklin Gothic Medium" panose="020B0603020102020204" pitchFamily="34" charset="0"/>
              </a:rPr>
              <a:t>El Pleno del INFO se encuentra conformado por 1 comisionado ciudadano, 3 comisionadas ciudadanas y un comisionado presidente.</a:t>
            </a:r>
            <a:endParaRPr lang="es-MX" sz="3600" u="sng">
              <a:latin typeface="Franklin Gothic Medium" panose="020B06030201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" y="1118344"/>
            <a:ext cx="6852063" cy="549242"/>
          </a:xfrm>
          <a:prstGeom prst="rect">
            <a:avLst/>
          </a:prstGeom>
        </p:spPr>
        <p:txBody>
          <a:bodyPr wrap="square" lIns="117211" tIns="58605" rIns="117211" bIns="58605">
            <a:spAutoFit/>
          </a:bodyPr>
          <a:lstStyle/>
          <a:p>
            <a:r>
              <a:rPr lang="es-ES_tradnl" sz="2800" b="1" cap="small">
                <a:solidFill>
                  <a:srgbClr val="E01279"/>
                </a:solidFill>
                <a:latin typeface="Franklin Gothic Book" panose="020B0503020102020204" pitchFamily="34" charset="0"/>
              </a:rPr>
              <a:t>El INFO y la protección de datos personales</a:t>
            </a:r>
          </a:p>
        </p:txBody>
      </p:sp>
      <p:sp>
        <p:nvSpPr>
          <p:cNvPr id="18" name="Rectángulo 70">
            <a:extLst>
              <a:ext uri="{FF2B5EF4-FFF2-40B4-BE49-F238E27FC236}">
                <a16:creationId xmlns:a16="http://schemas.microsoft.com/office/drawing/2014/main" id="{F65784AD-4CB4-4617-9DA8-B0E27341CAC2}"/>
              </a:ext>
            </a:extLst>
          </p:cNvPr>
          <p:cNvSpPr/>
          <p:nvPr/>
        </p:nvSpPr>
        <p:spPr>
          <a:xfrm>
            <a:off x="258239" y="5301647"/>
            <a:ext cx="2085199" cy="2053565"/>
          </a:xfrm>
          <a:prstGeom prst="rect">
            <a:avLst/>
          </a:prstGeom>
          <a:noFill/>
        </p:spPr>
        <p:txBody>
          <a:bodyPr lIns="117211" tIns="58605" rIns="117211" bIns="58605" anchor="ctr"/>
          <a:lstStyle/>
          <a:p>
            <a:pPr algn="ctr">
              <a:defRPr/>
            </a:pPr>
            <a:endParaRPr lang="es-MX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ángulo 71">
            <a:extLst>
              <a:ext uri="{FF2B5EF4-FFF2-40B4-BE49-F238E27FC236}">
                <a16:creationId xmlns:a16="http://schemas.microsoft.com/office/drawing/2014/main" id="{152E0903-6D4B-4B6A-BBC3-BF9EDC59D29D}"/>
              </a:ext>
            </a:extLst>
          </p:cNvPr>
          <p:cNvSpPr/>
          <p:nvPr/>
        </p:nvSpPr>
        <p:spPr>
          <a:xfrm>
            <a:off x="2446874" y="5296696"/>
            <a:ext cx="2080855" cy="2022314"/>
          </a:xfrm>
          <a:prstGeom prst="rect">
            <a:avLst/>
          </a:prstGeom>
          <a:noFill/>
        </p:spPr>
        <p:txBody>
          <a:bodyPr lIns="117211" tIns="58605" rIns="117211" bIns="58605" anchor="ctr"/>
          <a:lstStyle/>
          <a:p>
            <a:pPr algn="ctr">
              <a:defRPr/>
            </a:pPr>
            <a:r>
              <a:rPr lang="es-MX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0" name="Rectángulo 72">
            <a:extLst>
              <a:ext uri="{FF2B5EF4-FFF2-40B4-BE49-F238E27FC236}">
                <a16:creationId xmlns:a16="http://schemas.microsoft.com/office/drawing/2014/main" id="{1C8EECC7-6EC8-424A-9DFF-E23B8589F744}"/>
              </a:ext>
            </a:extLst>
          </p:cNvPr>
          <p:cNvSpPr/>
          <p:nvPr/>
        </p:nvSpPr>
        <p:spPr>
          <a:xfrm>
            <a:off x="4487341" y="5296696"/>
            <a:ext cx="2161223" cy="2022314"/>
          </a:xfrm>
          <a:prstGeom prst="rect">
            <a:avLst/>
          </a:prstGeom>
          <a:noFill/>
        </p:spPr>
        <p:txBody>
          <a:bodyPr lIns="117211" tIns="58605" rIns="117211" bIns="58605" anchor="ctr"/>
          <a:lstStyle/>
          <a:p>
            <a:pPr algn="ctr">
              <a:defRPr/>
            </a:pPr>
            <a:endParaRPr lang="es-MX" sz="15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ctángulo 73">
            <a:extLst>
              <a:ext uri="{FF2B5EF4-FFF2-40B4-BE49-F238E27FC236}">
                <a16:creationId xmlns:a16="http://schemas.microsoft.com/office/drawing/2014/main" id="{4AA67573-AD14-49B7-879E-E051852C2AFD}"/>
              </a:ext>
            </a:extLst>
          </p:cNvPr>
          <p:cNvSpPr/>
          <p:nvPr/>
        </p:nvSpPr>
        <p:spPr>
          <a:xfrm>
            <a:off x="6642107" y="5313841"/>
            <a:ext cx="2161223" cy="2022314"/>
          </a:xfrm>
          <a:prstGeom prst="rect">
            <a:avLst/>
          </a:prstGeom>
          <a:noFill/>
        </p:spPr>
        <p:txBody>
          <a:bodyPr lIns="117211" tIns="58605" rIns="117211" bIns="58605" anchor="ctr"/>
          <a:lstStyle/>
          <a:p>
            <a:pPr algn="ctr">
              <a:defRPr/>
            </a:pPr>
            <a:endParaRPr lang="es-MX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ángulo 74">
            <a:extLst>
              <a:ext uri="{FF2B5EF4-FFF2-40B4-BE49-F238E27FC236}">
                <a16:creationId xmlns:a16="http://schemas.microsoft.com/office/drawing/2014/main" id="{50038813-F043-4B51-A5F2-9737EB419E7D}"/>
              </a:ext>
            </a:extLst>
          </p:cNvPr>
          <p:cNvSpPr/>
          <p:nvPr/>
        </p:nvSpPr>
        <p:spPr>
          <a:xfrm>
            <a:off x="8805341" y="5290981"/>
            <a:ext cx="2161223" cy="2022314"/>
          </a:xfrm>
          <a:prstGeom prst="rect">
            <a:avLst/>
          </a:prstGeom>
          <a:noFill/>
        </p:spPr>
        <p:txBody>
          <a:bodyPr lIns="117211" tIns="58605" rIns="117211" bIns="58605" anchor="ctr"/>
          <a:lstStyle/>
          <a:p>
            <a:pPr algn="ctr">
              <a:defRPr/>
            </a:pPr>
            <a:endParaRPr lang="es-MX" sz="15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128503540"/>
              </p:ext>
            </p:extLst>
          </p:nvPr>
        </p:nvGraphicFramePr>
        <p:xfrm>
          <a:off x="35101" y="3615480"/>
          <a:ext cx="11935227" cy="28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6433" y="6288310"/>
            <a:ext cx="2153263" cy="563598"/>
          </a:xfrm>
          <a:prstGeom prst="snip2SameRect">
            <a:avLst/>
          </a:prstGeom>
          <a:solidFill>
            <a:srgbClr val="B117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es-MX" sz="1300" b="1">
                <a:solidFill>
                  <a:schemeClr val="bg1"/>
                </a:solidFill>
              </a:rPr>
              <a:t>Art. 78-81</a:t>
            </a:r>
          </a:p>
          <a:p>
            <a:pPr algn="ctr"/>
            <a:r>
              <a:rPr lang="es-MX" sz="1300" b="1">
                <a:solidFill>
                  <a:schemeClr val="bg1"/>
                </a:solidFill>
              </a:rPr>
              <a:t>LPDPPSOCDMX</a:t>
            </a:r>
          </a:p>
        </p:txBody>
      </p:sp>
      <p:pic>
        <p:nvPicPr>
          <p:cNvPr id="17410" name="Picture 2" descr="C:\Users\dayana.sevilla\Pictures\~697203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02088" y="1303283"/>
            <a:ext cx="3942608" cy="2243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996985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178564641"/>
              </p:ext>
            </p:extLst>
          </p:nvPr>
        </p:nvGraphicFramePr>
        <p:xfrm>
          <a:off x="1616874" y="4086890"/>
          <a:ext cx="10371389" cy="278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12B2C1B8-AD42-4380-861C-41F6201B208B}"/>
              </a:ext>
            </a:extLst>
          </p:cNvPr>
          <p:cNvSpPr txBox="1">
            <a:spLocks/>
          </p:cNvSpPr>
          <p:nvPr/>
        </p:nvSpPr>
        <p:spPr>
          <a:xfrm>
            <a:off x="2" y="914374"/>
            <a:ext cx="7009703" cy="85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cap="small">
                <a:solidFill>
                  <a:srgbClr val="E01279"/>
                </a:solidFill>
                <a:latin typeface="Franklin Gothic Book" panose="020B0503020102020204" pitchFamily="34" charset="0"/>
              </a:rPr>
              <a:t>Verificación</a:t>
            </a:r>
            <a:r>
              <a:rPr lang="es-MX" sz="2800" b="1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986142049"/>
              </p:ext>
            </p:extLst>
          </p:nvPr>
        </p:nvGraphicFramePr>
        <p:xfrm>
          <a:off x="143007" y="1773374"/>
          <a:ext cx="11215383" cy="2300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" y="6294402"/>
            <a:ext cx="1616872" cy="563598"/>
          </a:xfrm>
          <a:prstGeom prst="snip2SameRect">
            <a:avLst/>
          </a:prstGeom>
          <a:solidFill>
            <a:srgbClr val="B117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Art. 111-112</a:t>
            </a:r>
          </a:p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LPDPPSOCDMX</a:t>
            </a:r>
          </a:p>
        </p:txBody>
      </p:sp>
    </p:spTree>
    <p:extLst>
      <p:ext uri="{BB962C8B-B14F-4D97-AF65-F5344CB8AC3E}">
        <p14:creationId xmlns:p14="http://schemas.microsoft.com/office/powerpoint/2010/main" val="3791596880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716724"/>
              </p:ext>
            </p:extLst>
          </p:nvPr>
        </p:nvGraphicFramePr>
        <p:xfrm>
          <a:off x="435427" y="2315687"/>
          <a:ext cx="10994572" cy="5053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1076633" y="1332135"/>
            <a:ext cx="9722071" cy="9787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marL="171423" lvl="1" indent="-171423" algn="ctr" defTabSz="71108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3200" cap="small">
                <a:solidFill>
                  <a:srgbClr val="E01279"/>
                </a:solidFill>
                <a:latin typeface="Franklin Gothic Medium" panose="020B0603020102020204" pitchFamily="34" charset="0"/>
              </a:rPr>
              <a:t>Medios de defensa en materia de protección de datos personales en posesión de sujetos obligados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" y="6294402"/>
            <a:ext cx="1443208" cy="530142"/>
          </a:xfrm>
          <a:prstGeom prst="snip2SameRect">
            <a:avLst/>
          </a:prstGeom>
          <a:solidFill>
            <a:srgbClr val="B117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es-MX" sz="1200">
                <a:solidFill>
                  <a:schemeClr val="bg1"/>
                </a:solidFill>
                <a:latin typeface="Franklin Gothic Medium" panose="020B0603020102020204" pitchFamily="34" charset="0"/>
              </a:rPr>
              <a:t>Art. 82-105</a:t>
            </a:r>
          </a:p>
          <a:p>
            <a:pPr algn="ctr"/>
            <a:r>
              <a:rPr lang="es-MX" sz="1200">
                <a:solidFill>
                  <a:schemeClr val="bg1"/>
                </a:solidFill>
                <a:latin typeface="Franklin Gothic Medium" panose="020B0603020102020204" pitchFamily="34" charset="0"/>
              </a:rPr>
              <a:t>LPDPPSOCDMX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13944" y="3846786"/>
            <a:ext cx="19076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RECURSO </a:t>
            </a:r>
          </a:p>
          <a:p>
            <a:pPr algn="ctr"/>
            <a:r>
              <a:rPr lang="es-MX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REVISIÓN</a:t>
            </a:r>
            <a:endParaRPr lang="es-ES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" y="1664489"/>
            <a:ext cx="12112668" cy="4893645"/>
          </a:xfrm>
          <a:prstGeom prst="rect">
            <a:avLst/>
          </a:prstGeom>
        </p:spPr>
        <p:txBody>
          <a:bodyPr wrap="square" lIns="91436" tIns="45719" rIns="91436" bIns="45719" anchor="t">
            <a:spAutoFit/>
          </a:bodyPr>
          <a:lstStyle/>
          <a:p>
            <a:pPr algn="just" defTabSz="888964">
              <a:spcBef>
                <a:spcPct val="0"/>
              </a:spcBef>
              <a:spcAft>
                <a:spcPct val="35000"/>
              </a:spcAft>
            </a:pPr>
            <a:r>
              <a:rPr lang="es-ES" sz="2000">
                <a:latin typeface="Franklin Gothic Medium" panose="020B0603020102020204" pitchFamily="34" charset="0"/>
              </a:rPr>
              <a:t>Es un </a:t>
            </a:r>
            <a:r>
              <a:rPr lang="es-ES" sz="2000" b="1">
                <a:solidFill>
                  <a:srgbClr val="E01279"/>
                </a:solidFill>
                <a:latin typeface="Franklin Gothic Medium" panose="020B0603020102020204" pitchFamily="34" charset="0"/>
              </a:rPr>
              <a:t>medio de defensa</a:t>
            </a:r>
            <a:r>
              <a:rPr lang="es-ES" sz="2000">
                <a:solidFill>
                  <a:srgbClr val="E01279"/>
                </a:solidFill>
                <a:latin typeface="Franklin Gothic Medium" panose="020B0603020102020204" pitchFamily="34" charset="0"/>
              </a:rPr>
              <a:t> </a:t>
            </a:r>
            <a:r>
              <a:rPr lang="es-MX" sz="2000">
                <a:latin typeface="Franklin Gothic Medium" panose="020B0603020102020204" pitchFamily="34" charset="0"/>
              </a:rPr>
              <a:t>que puede hacer valer quien ejerza alguno de los Derechos ARCO, en contra de las respuestas u omisiones emitidas por los Sujetos Obligados.</a:t>
            </a:r>
            <a:endParaRPr lang="es-ES" sz="2000">
              <a:latin typeface="Franklin Gothic Medium" panose="020B0603020102020204" pitchFamily="34" charset="0"/>
            </a:endParaRPr>
          </a:p>
          <a:p>
            <a:pPr algn="just" defTabSz="888964">
              <a:spcBef>
                <a:spcPct val="0"/>
              </a:spcBef>
              <a:spcAft>
                <a:spcPct val="35000"/>
              </a:spcAft>
            </a:pPr>
            <a:r>
              <a:rPr lang="es-MX" sz="2000">
                <a:latin typeface="Franklin Gothic Medium" panose="020B0603020102020204" pitchFamily="34" charset="0"/>
              </a:rPr>
              <a:t>El recurso de revisión procederá, entre otras causas, por: </a:t>
            </a:r>
          </a:p>
          <a:p>
            <a:pPr marL="513715" indent="-513715" algn="just">
              <a:buFont typeface="+mj-lt"/>
              <a:buAutoNum type="romanUcPeriod"/>
            </a:pPr>
            <a:r>
              <a:rPr lang="es-ES" sz="2000">
                <a:latin typeface="Franklin Gothic Medium" panose="020B0603020102020204" pitchFamily="34" charset="0"/>
              </a:rPr>
              <a:t>La inexistencia de los datos personales.</a:t>
            </a:r>
          </a:p>
          <a:p>
            <a:pPr marL="513715" indent="-513715" algn="just">
              <a:buFont typeface="+mj-lt"/>
              <a:buAutoNum type="romanUcPeriod"/>
            </a:pPr>
            <a:r>
              <a:rPr lang="es-ES" sz="2000">
                <a:latin typeface="Franklin Gothic Medium" panose="020B0603020102020204" pitchFamily="34" charset="0"/>
              </a:rPr>
              <a:t>La declaración de incompetencia por el sujeto obligado.</a:t>
            </a:r>
          </a:p>
          <a:p>
            <a:pPr marL="513715" indent="-513715" algn="just">
              <a:buFont typeface="+mj-lt"/>
              <a:buAutoNum type="romanUcPeriod"/>
            </a:pPr>
            <a:r>
              <a:rPr lang="es-ES" sz="2000">
                <a:latin typeface="Franklin Gothic Medium" panose="020B0603020102020204" pitchFamily="34" charset="0"/>
              </a:rPr>
              <a:t>La entrega de datos personales incompletos.</a:t>
            </a:r>
          </a:p>
          <a:p>
            <a:pPr marL="513715" indent="-513715" algn="just">
              <a:buFont typeface="+mj-lt"/>
              <a:buAutoNum type="romanUcPeriod"/>
            </a:pPr>
            <a:r>
              <a:rPr lang="es-ES" sz="2000">
                <a:latin typeface="Franklin Gothic Medium" panose="020B0603020102020204" pitchFamily="34" charset="0"/>
              </a:rPr>
              <a:t>La entrega de datos personales que no correspondan con lo solicitado.</a:t>
            </a:r>
          </a:p>
          <a:p>
            <a:pPr marL="513715" indent="-513715" algn="just">
              <a:buFont typeface="+mj-lt"/>
              <a:buAutoNum type="romanUcPeriod"/>
            </a:pPr>
            <a:r>
              <a:rPr lang="es-ES" sz="2000">
                <a:latin typeface="Franklin Gothic Medium" panose="020B0603020102020204" pitchFamily="34" charset="0"/>
              </a:rPr>
              <a:t>La negativa al acceso, rectificación, cancelación u oposición de datos personales.</a:t>
            </a:r>
          </a:p>
          <a:p>
            <a:pPr marL="514350" indent="-514350" algn="just">
              <a:buFont typeface="+mj-lt"/>
              <a:buAutoNum type="romanUcPeriod" startAt="6"/>
            </a:pPr>
            <a:r>
              <a:rPr lang="es-ES" sz="2000">
                <a:latin typeface="Franklin Gothic Medium"/>
              </a:rPr>
              <a:t>La falta de respuesta a una solicitud ARCO, dentro de los plazos establecidos.</a:t>
            </a:r>
          </a:p>
          <a:p>
            <a:pPr marL="514350" indent="-514350" algn="just">
              <a:buFont typeface="+mj-lt"/>
              <a:buAutoNum type="romanUcPeriod" startAt="6"/>
            </a:pPr>
            <a:r>
              <a:rPr lang="es-ES" sz="2000">
                <a:latin typeface="Franklin Gothic Medium" panose="020B0603020102020204" pitchFamily="34" charset="0"/>
              </a:rPr>
              <a:t>Los costos de reproducción o tiempos de entrega de los datos personales.</a:t>
            </a:r>
          </a:p>
          <a:p>
            <a:pPr marL="514350" indent="-514350" algn="just">
              <a:buFont typeface="+mj-lt"/>
              <a:buAutoNum type="romanUcPeriod" startAt="6"/>
            </a:pPr>
            <a:r>
              <a:rPr lang="es-ES" sz="2000">
                <a:latin typeface="Franklin Gothic Medium" panose="020B0603020102020204" pitchFamily="34" charset="0"/>
              </a:rPr>
              <a:t>La falta de trámite a una solicitud para el ejercicio de los derechos ARCO.</a:t>
            </a:r>
            <a:endParaRPr lang="es-MX" sz="2000">
              <a:latin typeface="Franklin Gothic Medium" panose="020B0603020102020204" pitchFamily="34" charset="0"/>
            </a:endParaRPr>
          </a:p>
          <a:p>
            <a:pPr marL="513715" indent="-513715" algn="just">
              <a:buFont typeface="+mj-lt"/>
              <a:buAutoNum type="romanUcPeriod"/>
            </a:pPr>
            <a:endParaRPr lang="es-ES" sz="2000">
              <a:cs typeface="Calibri"/>
            </a:endParaRPr>
          </a:p>
          <a:p>
            <a:pPr marL="513715" indent="-513715" algn="just"/>
            <a:endParaRPr lang="es-ES" sz="2000">
              <a:cs typeface="Calibri"/>
            </a:endParaRPr>
          </a:p>
          <a:p>
            <a:pPr marL="513715" indent="-513715" algn="just"/>
            <a:r>
              <a:rPr lang="es-MX" sz="2000"/>
              <a:t>	</a:t>
            </a:r>
            <a:endParaRPr lang="es-MX" sz="2000" b="1">
              <a:solidFill>
                <a:srgbClr val="002060"/>
              </a:solidFill>
              <a:latin typeface="Franklin Gothic Medium Cond" panose="020B0606030402020204" pitchFamily="34" charset="0"/>
            </a:endParaRPr>
          </a:p>
          <a:p>
            <a:pPr algn="just" defTabSz="888964">
              <a:spcBef>
                <a:spcPct val="0"/>
              </a:spcBef>
              <a:spcAft>
                <a:spcPct val="35000"/>
              </a:spcAft>
            </a:pPr>
            <a:endParaRPr lang="es-ES">
              <a:latin typeface="Arial Narrow" panose="020B060602020203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" y="1075454"/>
            <a:ext cx="4445331" cy="52321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s-MX" sz="2800" b="1" cap="small">
                <a:solidFill>
                  <a:srgbClr val="E01279"/>
                </a:solidFill>
                <a:latin typeface="Franklin Gothic Book" panose="020B0503020102020204" pitchFamily="34" charset="0"/>
              </a:rPr>
              <a:t>Recurso de revisión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" y="6294402"/>
            <a:ext cx="2153263" cy="563598"/>
          </a:xfrm>
          <a:prstGeom prst="snip2SameRect">
            <a:avLst/>
          </a:prstGeom>
          <a:solidFill>
            <a:srgbClr val="B117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es-MX" sz="1300" b="1">
                <a:solidFill>
                  <a:schemeClr val="bg1"/>
                </a:solidFill>
              </a:rPr>
              <a:t>Art. 90</a:t>
            </a:r>
          </a:p>
          <a:p>
            <a:pPr algn="ctr"/>
            <a:r>
              <a:rPr lang="es-MX" sz="1300" b="1">
                <a:solidFill>
                  <a:schemeClr val="bg1"/>
                </a:solidFill>
              </a:rPr>
              <a:t>LPDPPSOCDMX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157736D-EEB3-4162-8C53-9837F5BFD3E2}"/>
              </a:ext>
            </a:extLst>
          </p:cNvPr>
          <p:cNvSpPr/>
          <p:nvPr/>
        </p:nvSpPr>
        <p:spPr>
          <a:xfrm>
            <a:off x="3153103" y="5732327"/>
            <a:ext cx="8923940" cy="1064776"/>
          </a:xfrm>
          <a:prstGeom prst="round2Same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29" indent="-514329" algn="ctr"/>
            <a:r>
              <a:rPr lang="es-MX" sz="2000">
                <a:latin typeface="Franklin Gothic Medium" panose="020B0603020102020204" pitchFamily="34" charset="0"/>
              </a:rPr>
              <a:t>Se podrá interponer dentro de los </a:t>
            </a:r>
            <a:r>
              <a:rPr lang="es-MX" sz="2000" b="1">
                <a:solidFill>
                  <a:srgbClr val="E01279"/>
                </a:solidFill>
                <a:latin typeface="Franklin Gothic Medium" panose="020B0603020102020204" pitchFamily="34" charset="0"/>
              </a:rPr>
              <a:t>15 días </a:t>
            </a:r>
            <a:r>
              <a:rPr lang="es-MX" sz="2000">
                <a:latin typeface="Franklin Gothic Medium" panose="020B0603020102020204" pitchFamily="34" charset="0"/>
              </a:rPr>
              <a:t>siguientes contados a partir de la notificación de la respuesta a la solicitud de derechos ARCO o del fenecimiento del plazo para dar una respuesta.</a:t>
            </a:r>
          </a:p>
        </p:txBody>
      </p:sp>
      <p:pic>
        <p:nvPicPr>
          <p:cNvPr id="7" name="Picture 2" descr="Resultado de imagen para recurso de revisión infod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15073" y="1951476"/>
            <a:ext cx="4338097" cy="2159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4 Conector recto">
            <a:extLst>
              <a:ext uri="{FF2B5EF4-FFF2-40B4-BE49-F238E27FC236}">
                <a16:creationId xmlns:a16="http://schemas.microsoft.com/office/drawing/2014/main" id="{61E88533-BA79-4E1C-AEB0-05C8653145D2}"/>
              </a:ext>
            </a:extLst>
          </p:cNvPr>
          <p:cNvCxnSpPr/>
          <p:nvPr/>
        </p:nvCxnSpPr>
        <p:spPr>
          <a:xfrm>
            <a:off x="10705727" y="3863856"/>
            <a:ext cx="0" cy="593944"/>
          </a:xfrm>
          <a:prstGeom prst="line">
            <a:avLst/>
          </a:prstGeom>
          <a:ln>
            <a:solidFill>
              <a:srgbClr val="E01279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4 Conector recto">
            <a:extLst>
              <a:ext uri="{FF2B5EF4-FFF2-40B4-BE49-F238E27FC236}">
                <a16:creationId xmlns:a16="http://schemas.microsoft.com/office/drawing/2014/main" id="{61E88533-BA79-4E1C-AEB0-05C8653145D2}"/>
              </a:ext>
            </a:extLst>
          </p:cNvPr>
          <p:cNvCxnSpPr/>
          <p:nvPr/>
        </p:nvCxnSpPr>
        <p:spPr>
          <a:xfrm>
            <a:off x="8667922" y="2072561"/>
            <a:ext cx="0" cy="593944"/>
          </a:xfrm>
          <a:prstGeom prst="line">
            <a:avLst/>
          </a:prstGeom>
          <a:ln>
            <a:solidFill>
              <a:srgbClr val="E01279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4 Conector recto">
            <a:extLst>
              <a:ext uri="{FF2B5EF4-FFF2-40B4-BE49-F238E27FC236}">
                <a16:creationId xmlns:a16="http://schemas.microsoft.com/office/drawing/2014/main" id="{61E88533-BA79-4E1C-AEB0-05C8653145D2}"/>
              </a:ext>
            </a:extLst>
          </p:cNvPr>
          <p:cNvCxnSpPr/>
          <p:nvPr/>
        </p:nvCxnSpPr>
        <p:spPr>
          <a:xfrm>
            <a:off x="4842333" y="2072561"/>
            <a:ext cx="0" cy="593944"/>
          </a:xfrm>
          <a:prstGeom prst="line">
            <a:avLst/>
          </a:prstGeom>
          <a:ln>
            <a:solidFill>
              <a:srgbClr val="E01279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4 Conector recto">
            <a:extLst>
              <a:ext uri="{FF2B5EF4-FFF2-40B4-BE49-F238E27FC236}">
                <a16:creationId xmlns:a16="http://schemas.microsoft.com/office/drawing/2014/main" id="{61E88533-BA79-4E1C-AEB0-05C8653145D2}"/>
              </a:ext>
            </a:extLst>
          </p:cNvPr>
          <p:cNvCxnSpPr/>
          <p:nvPr/>
        </p:nvCxnSpPr>
        <p:spPr>
          <a:xfrm>
            <a:off x="1140105" y="3630456"/>
            <a:ext cx="0" cy="593944"/>
          </a:xfrm>
          <a:prstGeom prst="line">
            <a:avLst/>
          </a:prstGeom>
          <a:ln>
            <a:solidFill>
              <a:srgbClr val="E01279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4 Conector recto">
            <a:extLst>
              <a:ext uri="{FF2B5EF4-FFF2-40B4-BE49-F238E27FC236}">
                <a16:creationId xmlns:a16="http://schemas.microsoft.com/office/drawing/2014/main" id="{61E88533-BA79-4E1C-AEB0-05C8653145D2}"/>
              </a:ext>
            </a:extLst>
          </p:cNvPr>
          <p:cNvCxnSpPr/>
          <p:nvPr/>
        </p:nvCxnSpPr>
        <p:spPr>
          <a:xfrm>
            <a:off x="6693931" y="3714243"/>
            <a:ext cx="0" cy="593944"/>
          </a:xfrm>
          <a:prstGeom prst="line">
            <a:avLst/>
          </a:prstGeom>
          <a:ln>
            <a:solidFill>
              <a:srgbClr val="E01279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" name="Grupo 3">
            <a:extLst>
              <a:ext uri="{FF2B5EF4-FFF2-40B4-BE49-F238E27FC236}">
                <a16:creationId xmlns:a16="http://schemas.microsoft.com/office/drawing/2014/main" id="{58C0C2AA-2DF5-4DAC-ADB1-20AD9CF451C9}"/>
              </a:ext>
            </a:extLst>
          </p:cNvPr>
          <p:cNvGrpSpPr/>
          <p:nvPr/>
        </p:nvGrpSpPr>
        <p:grpSpPr>
          <a:xfrm>
            <a:off x="-118836" y="1187088"/>
            <a:ext cx="12206877" cy="3977810"/>
            <a:chOff x="934665" y="2083274"/>
            <a:chExt cx="9773147" cy="3945740"/>
          </a:xfrm>
        </p:grpSpPr>
        <p:cxnSp>
          <p:nvCxnSpPr>
            <p:cNvPr id="7" name="4 Conector recto">
              <a:extLst>
                <a:ext uri="{FF2B5EF4-FFF2-40B4-BE49-F238E27FC236}">
                  <a16:creationId xmlns:a16="http://schemas.microsoft.com/office/drawing/2014/main" id="{61E88533-BA79-4E1C-AEB0-05C8653145D2}"/>
                </a:ext>
              </a:extLst>
            </p:cNvPr>
            <p:cNvCxnSpPr>
              <a:cxnSpLocks/>
            </p:cNvCxnSpPr>
            <p:nvPr/>
          </p:nvCxnSpPr>
          <p:spPr>
            <a:xfrm>
              <a:off x="3454393" y="3000045"/>
              <a:ext cx="0" cy="469979"/>
            </a:xfrm>
            <a:prstGeom prst="line">
              <a:avLst/>
            </a:prstGeom>
            <a:ln>
              <a:solidFill>
                <a:srgbClr val="E01279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0" name="Grupo 1">
              <a:extLst>
                <a:ext uri="{FF2B5EF4-FFF2-40B4-BE49-F238E27FC236}">
                  <a16:creationId xmlns:a16="http://schemas.microsoft.com/office/drawing/2014/main" id="{9C15E98F-1DEC-42FD-A231-BB23D410A736}"/>
                </a:ext>
              </a:extLst>
            </p:cNvPr>
            <p:cNvGrpSpPr/>
            <p:nvPr/>
          </p:nvGrpSpPr>
          <p:grpSpPr>
            <a:xfrm>
              <a:off x="1119179" y="3298394"/>
              <a:ext cx="9588633" cy="1496580"/>
              <a:chOff x="997259" y="2892118"/>
              <a:chExt cx="7524316" cy="1496580"/>
            </a:xfrm>
          </p:grpSpPr>
          <p:grpSp>
            <p:nvGrpSpPr>
              <p:cNvPr id="19" name="Group 12">
                <a:extLst>
                  <a:ext uri="{FF2B5EF4-FFF2-40B4-BE49-F238E27FC236}">
                    <a16:creationId xmlns:a16="http://schemas.microsoft.com/office/drawing/2014/main" id="{2B979D78-8626-4E74-9CD8-349AC4C78DF5}"/>
                  </a:ext>
                </a:extLst>
              </p:cNvPr>
              <p:cNvGrpSpPr/>
              <p:nvPr/>
            </p:nvGrpSpPr>
            <p:grpSpPr>
              <a:xfrm>
                <a:off x="997259" y="2892118"/>
                <a:ext cx="7519494" cy="1496580"/>
                <a:chOff x="1329679" y="2713150"/>
                <a:chExt cx="10025991" cy="1995431"/>
              </a:xfrm>
            </p:grpSpPr>
            <p:sp>
              <p:nvSpPr>
                <p:cNvPr id="26" name="Freeform 7">
                  <a:extLst>
                    <a:ext uri="{FF2B5EF4-FFF2-40B4-BE49-F238E27FC236}">
                      <a16:creationId xmlns:a16="http://schemas.microsoft.com/office/drawing/2014/main" id="{110FEFE2-5B49-4FD2-885C-A3C44389DA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70516" y="2799178"/>
                  <a:ext cx="2285154" cy="857529"/>
                </a:xfrm>
                <a:custGeom>
                  <a:avLst/>
                  <a:gdLst>
                    <a:gd name="T0" fmla="*/ 210 w 421"/>
                    <a:gd name="T1" fmla="*/ 57 h 210"/>
                    <a:gd name="T2" fmla="*/ 364 w 421"/>
                    <a:gd name="T3" fmla="*/ 210 h 210"/>
                    <a:gd name="T4" fmla="*/ 421 w 421"/>
                    <a:gd name="T5" fmla="*/ 210 h 210"/>
                    <a:gd name="T6" fmla="*/ 210 w 421"/>
                    <a:gd name="T7" fmla="*/ 0 h 210"/>
                    <a:gd name="T8" fmla="*/ 0 w 421"/>
                    <a:gd name="T9" fmla="*/ 210 h 210"/>
                    <a:gd name="T10" fmla="*/ 57 w 421"/>
                    <a:gd name="T11" fmla="*/ 210 h 210"/>
                    <a:gd name="T12" fmla="*/ 210 w 421"/>
                    <a:gd name="T13" fmla="*/ 5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1" h="210">
                      <a:moveTo>
                        <a:pt x="210" y="57"/>
                      </a:moveTo>
                      <a:cubicBezTo>
                        <a:pt x="295" y="57"/>
                        <a:pt x="364" y="126"/>
                        <a:pt x="364" y="210"/>
                      </a:cubicBezTo>
                      <a:cubicBezTo>
                        <a:pt x="421" y="210"/>
                        <a:pt x="421" y="210"/>
                        <a:pt x="421" y="210"/>
                      </a:cubicBezTo>
                      <a:cubicBezTo>
                        <a:pt x="421" y="93"/>
                        <a:pt x="327" y="0"/>
                        <a:pt x="210" y="0"/>
                      </a:cubicBezTo>
                      <a:cubicBezTo>
                        <a:pt x="93" y="0"/>
                        <a:pt x="0" y="93"/>
                        <a:pt x="0" y="210"/>
                      </a:cubicBezTo>
                      <a:cubicBezTo>
                        <a:pt x="57" y="210"/>
                        <a:pt x="57" y="210"/>
                        <a:pt x="57" y="210"/>
                      </a:cubicBezTo>
                      <a:cubicBezTo>
                        <a:pt x="57" y="126"/>
                        <a:pt x="126" y="57"/>
                        <a:pt x="210" y="57"/>
                      </a:cubicBezTo>
                      <a:close/>
                    </a:path>
                  </a:pathLst>
                </a:custGeom>
                <a:solidFill>
                  <a:srgbClr val="F7C1DC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square" lIns="82296" tIns="41148" rIns="82296" bIns="4114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55774">
                    <a:defRPr/>
                  </a:pPr>
                  <a:endParaRPr lang="en-US" kern="0">
                    <a:solidFill>
                      <a:srgbClr val="273339"/>
                    </a:solidFill>
                    <a:latin typeface="Franklin Gothic Book" panose="020B0503020102020204" pitchFamily="34" charset="0"/>
                  </a:endParaRPr>
                </a:p>
              </p:txBody>
            </p:sp>
            <p:sp>
              <p:nvSpPr>
                <p:cNvPr id="27" name="Freeform 7">
                  <a:extLst>
                    <a:ext uri="{FF2B5EF4-FFF2-40B4-BE49-F238E27FC236}">
                      <a16:creationId xmlns:a16="http://schemas.microsoft.com/office/drawing/2014/main" id="{56ED7B3A-4005-45ED-9CC3-6626F1940A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3538" y="2799179"/>
                  <a:ext cx="1791804" cy="893200"/>
                </a:xfrm>
                <a:custGeom>
                  <a:avLst/>
                  <a:gdLst>
                    <a:gd name="T0" fmla="*/ 210 w 421"/>
                    <a:gd name="T1" fmla="*/ 57 h 210"/>
                    <a:gd name="T2" fmla="*/ 364 w 421"/>
                    <a:gd name="T3" fmla="*/ 210 h 210"/>
                    <a:gd name="T4" fmla="*/ 421 w 421"/>
                    <a:gd name="T5" fmla="*/ 210 h 210"/>
                    <a:gd name="T6" fmla="*/ 210 w 421"/>
                    <a:gd name="T7" fmla="*/ 0 h 210"/>
                    <a:gd name="T8" fmla="*/ 0 w 421"/>
                    <a:gd name="T9" fmla="*/ 210 h 210"/>
                    <a:gd name="T10" fmla="*/ 57 w 421"/>
                    <a:gd name="T11" fmla="*/ 210 h 210"/>
                    <a:gd name="T12" fmla="*/ 210 w 421"/>
                    <a:gd name="T13" fmla="*/ 5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1" h="210">
                      <a:moveTo>
                        <a:pt x="210" y="57"/>
                      </a:moveTo>
                      <a:cubicBezTo>
                        <a:pt x="295" y="57"/>
                        <a:pt x="364" y="126"/>
                        <a:pt x="364" y="210"/>
                      </a:cubicBezTo>
                      <a:cubicBezTo>
                        <a:pt x="421" y="210"/>
                        <a:pt x="421" y="210"/>
                        <a:pt x="421" y="210"/>
                      </a:cubicBezTo>
                      <a:cubicBezTo>
                        <a:pt x="421" y="93"/>
                        <a:pt x="327" y="0"/>
                        <a:pt x="210" y="0"/>
                      </a:cubicBezTo>
                      <a:cubicBezTo>
                        <a:pt x="93" y="0"/>
                        <a:pt x="0" y="93"/>
                        <a:pt x="0" y="210"/>
                      </a:cubicBezTo>
                      <a:cubicBezTo>
                        <a:pt x="57" y="210"/>
                        <a:pt x="57" y="210"/>
                        <a:pt x="57" y="210"/>
                      </a:cubicBezTo>
                      <a:cubicBezTo>
                        <a:pt x="57" y="126"/>
                        <a:pt x="126" y="57"/>
                        <a:pt x="210" y="57"/>
                      </a:cubicBezTo>
                      <a:close/>
                    </a:path>
                  </a:pathLst>
                </a:custGeom>
                <a:solidFill>
                  <a:srgbClr val="F7C1DC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square" lIns="82296" tIns="41148" rIns="82296" bIns="4114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55774">
                    <a:defRPr/>
                  </a:pPr>
                  <a:endParaRPr lang="en-US" kern="0">
                    <a:solidFill>
                      <a:srgbClr val="273339"/>
                    </a:solidFill>
                    <a:latin typeface="Franklin Gothic Book" panose="020B0503020102020204" pitchFamily="34" charset="0"/>
                  </a:endParaRPr>
                </a:p>
              </p:txBody>
            </p:sp>
            <p:sp>
              <p:nvSpPr>
                <p:cNvPr id="28" name="Freeform 7">
                  <a:extLst>
                    <a:ext uri="{FF2B5EF4-FFF2-40B4-BE49-F238E27FC236}">
                      <a16:creationId xmlns:a16="http://schemas.microsoft.com/office/drawing/2014/main" id="{37EEE176-3956-448F-8490-80FDB6BB3F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7007" y="2713150"/>
                  <a:ext cx="1791804" cy="791024"/>
                </a:xfrm>
                <a:custGeom>
                  <a:avLst/>
                  <a:gdLst>
                    <a:gd name="T0" fmla="*/ 210 w 421"/>
                    <a:gd name="T1" fmla="*/ 57 h 210"/>
                    <a:gd name="T2" fmla="*/ 364 w 421"/>
                    <a:gd name="T3" fmla="*/ 210 h 210"/>
                    <a:gd name="T4" fmla="*/ 421 w 421"/>
                    <a:gd name="T5" fmla="*/ 210 h 210"/>
                    <a:gd name="T6" fmla="*/ 210 w 421"/>
                    <a:gd name="T7" fmla="*/ 0 h 210"/>
                    <a:gd name="T8" fmla="*/ 0 w 421"/>
                    <a:gd name="T9" fmla="*/ 210 h 210"/>
                    <a:gd name="T10" fmla="*/ 57 w 421"/>
                    <a:gd name="T11" fmla="*/ 210 h 210"/>
                    <a:gd name="T12" fmla="*/ 210 w 421"/>
                    <a:gd name="T13" fmla="*/ 5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1" h="210">
                      <a:moveTo>
                        <a:pt x="210" y="57"/>
                      </a:moveTo>
                      <a:cubicBezTo>
                        <a:pt x="295" y="57"/>
                        <a:pt x="364" y="126"/>
                        <a:pt x="364" y="210"/>
                      </a:cubicBezTo>
                      <a:cubicBezTo>
                        <a:pt x="421" y="210"/>
                        <a:pt x="421" y="210"/>
                        <a:pt x="421" y="210"/>
                      </a:cubicBezTo>
                      <a:cubicBezTo>
                        <a:pt x="421" y="93"/>
                        <a:pt x="327" y="0"/>
                        <a:pt x="210" y="0"/>
                      </a:cubicBezTo>
                      <a:cubicBezTo>
                        <a:pt x="93" y="0"/>
                        <a:pt x="0" y="93"/>
                        <a:pt x="0" y="210"/>
                      </a:cubicBezTo>
                      <a:cubicBezTo>
                        <a:pt x="57" y="210"/>
                        <a:pt x="57" y="210"/>
                        <a:pt x="57" y="210"/>
                      </a:cubicBezTo>
                      <a:cubicBezTo>
                        <a:pt x="57" y="126"/>
                        <a:pt x="126" y="57"/>
                        <a:pt x="210" y="57"/>
                      </a:cubicBezTo>
                      <a:close/>
                    </a:path>
                  </a:pathLst>
                </a:custGeom>
                <a:solidFill>
                  <a:srgbClr val="F7C1DC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square" lIns="82296" tIns="41148" rIns="82296" bIns="4114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55774">
                    <a:defRPr/>
                  </a:pPr>
                  <a:endParaRPr lang="en-US" kern="0">
                    <a:solidFill>
                      <a:srgbClr val="273339"/>
                    </a:solidFill>
                    <a:latin typeface="Franklin Gothic Book" panose="020B0503020102020204" pitchFamily="34" charset="0"/>
                  </a:endParaRPr>
                </a:p>
              </p:txBody>
            </p:sp>
            <p:sp>
              <p:nvSpPr>
                <p:cNvPr id="29" name="Freeform 7">
                  <a:extLst>
                    <a:ext uri="{FF2B5EF4-FFF2-40B4-BE49-F238E27FC236}">
                      <a16:creationId xmlns:a16="http://schemas.microsoft.com/office/drawing/2014/main" id="{71D3605F-70D2-48CF-B81C-3CA4856C0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523188" y="3691205"/>
                  <a:ext cx="1791804" cy="893200"/>
                </a:xfrm>
                <a:custGeom>
                  <a:avLst/>
                  <a:gdLst>
                    <a:gd name="T0" fmla="*/ 210 w 421"/>
                    <a:gd name="T1" fmla="*/ 57 h 210"/>
                    <a:gd name="T2" fmla="*/ 364 w 421"/>
                    <a:gd name="T3" fmla="*/ 210 h 210"/>
                    <a:gd name="T4" fmla="*/ 421 w 421"/>
                    <a:gd name="T5" fmla="*/ 210 h 210"/>
                    <a:gd name="T6" fmla="*/ 210 w 421"/>
                    <a:gd name="T7" fmla="*/ 0 h 210"/>
                    <a:gd name="T8" fmla="*/ 0 w 421"/>
                    <a:gd name="T9" fmla="*/ 210 h 210"/>
                    <a:gd name="T10" fmla="*/ 57 w 421"/>
                    <a:gd name="T11" fmla="*/ 210 h 210"/>
                    <a:gd name="T12" fmla="*/ 210 w 421"/>
                    <a:gd name="T13" fmla="*/ 5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1" h="210">
                      <a:moveTo>
                        <a:pt x="210" y="57"/>
                      </a:moveTo>
                      <a:cubicBezTo>
                        <a:pt x="295" y="57"/>
                        <a:pt x="364" y="126"/>
                        <a:pt x="364" y="210"/>
                      </a:cubicBezTo>
                      <a:cubicBezTo>
                        <a:pt x="421" y="210"/>
                        <a:pt x="421" y="210"/>
                        <a:pt x="421" y="210"/>
                      </a:cubicBezTo>
                      <a:cubicBezTo>
                        <a:pt x="421" y="93"/>
                        <a:pt x="327" y="0"/>
                        <a:pt x="210" y="0"/>
                      </a:cubicBezTo>
                      <a:cubicBezTo>
                        <a:pt x="93" y="0"/>
                        <a:pt x="0" y="93"/>
                        <a:pt x="0" y="210"/>
                      </a:cubicBezTo>
                      <a:cubicBezTo>
                        <a:pt x="57" y="210"/>
                        <a:pt x="57" y="210"/>
                        <a:pt x="57" y="210"/>
                      </a:cubicBezTo>
                      <a:cubicBezTo>
                        <a:pt x="57" y="126"/>
                        <a:pt x="126" y="57"/>
                        <a:pt x="210" y="57"/>
                      </a:cubicBezTo>
                      <a:close/>
                    </a:path>
                  </a:pathLst>
                </a:custGeom>
                <a:solidFill>
                  <a:srgbClr val="F7C1DC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square" lIns="82296" tIns="41148" rIns="82296" bIns="4114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55774">
                    <a:defRPr/>
                  </a:pPr>
                  <a:endParaRPr lang="en-US" kern="0">
                    <a:solidFill>
                      <a:srgbClr val="273339"/>
                    </a:solidFill>
                    <a:latin typeface="Franklin Gothic Book" panose="020B0503020102020204" pitchFamily="34" charset="0"/>
                  </a:endParaRPr>
                </a:p>
              </p:txBody>
            </p:sp>
            <p:sp>
              <p:nvSpPr>
                <p:cNvPr id="30" name="Freeform 7">
                  <a:extLst>
                    <a:ext uri="{FF2B5EF4-FFF2-40B4-BE49-F238E27FC236}">
                      <a16:creationId xmlns:a16="http://schemas.microsoft.com/office/drawing/2014/main" id="{780A3D7A-DB33-46CA-8BF4-BAF3022611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26209" y="3815383"/>
                  <a:ext cx="1791804" cy="893198"/>
                </a:xfrm>
                <a:custGeom>
                  <a:avLst/>
                  <a:gdLst>
                    <a:gd name="T0" fmla="*/ 210 w 421"/>
                    <a:gd name="T1" fmla="*/ 57 h 210"/>
                    <a:gd name="T2" fmla="*/ 364 w 421"/>
                    <a:gd name="T3" fmla="*/ 210 h 210"/>
                    <a:gd name="T4" fmla="*/ 421 w 421"/>
                    <a:gd name="T5" fmla="*/ 210 h 210"/>
                    <a:gd name="T6" fmla="*/ 210 w 421"/>
                    <a:gd name="T7" fmla="*/ 0 h 210"/>
                    <a:gd name="T8" fmla="*/ 0 w 421"/>
                    <a:gd name="T9" fmla="*/ 210 h 210"/>
                    <a:gd name="T10" fmla="*/ 57 w 421"/>
                    <a:gd name="T11" fmla="*/ 210 h 210"/>
                    <a:gd name="T12" fmla="*/ 210 w 421"/>
                    <a:gd name="T13" fmla="*/ 5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1" h="210">
                      <a:moveTo>
                        <a:pt x="210" y="57"/>
                      </a:moveTo>
                      <a:cubicBezTo>
                        <a:pt x="295" y="57"/>
                        <a:pt x="364" y="126"/>
                        <a:pt x="364" y="210"/>
                      </a:cubicBezTo>
                      <a:cubicBezTo>
                        <a:pt x="421" y="210"/>
                        <a:pt x="421" y="210"/>
                        <a:pt x="421" y="210"/>
                      </a:cubicBezTo>
                      <a:cubicBezTo>
                        <a:pt x="421" y="93"/>
                        <a:pt x="327" y="0"/>
                        <a:pt x="210" y="0"/>
                      </a:cubicBezTo>
                      <a:cubicBezTo>
                        <a:pt x="93" y="0"/>
                        <a:pt x="0" y="93"/>
                        <a:pt x="0" y="210"/>
                      </a:cubicBezTo>
                      <a:cubicBezTo>
                        <a:pt x="57" y="210"/>
                        <a:pt x="57" y="210"/>
                        <a:pt x="57" y="210"/>
                      </a:cubicBezTo>
                      <a:cubicBezTo>
                        <a:pt x="57" y="126"/>
                        <a:pt x="126" y="57"/>
                        <a:pt x="210" y="57"/>
                      </a:cubicBezTo>
                      <a:close/>
                    </a:path>
                  </a:pathLst>
                </a:custGeom>
                <a:solidFill>
                  <a:srgbClr val="F7C1DC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square" lIns="82296" tIns="41148" rIns="82296" bIns="4114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55774">
                    <a:defRPr/>
                  </a:pPr>
                  <a:endParaRPr lang="en-US" kern="0">
                    <a:solidFill>
                      <a:srgbClr val="273339"/>
                    </a:solidFill>
                    <a:latin typeface="Franklin Gothic Book" panose="020B0503020102020204" pitchFamily="34" charset="0"/>
                  </a:endParaRPr>
                </a:p>
              </p:txBody>
            </p:sp>
            <p:sp>
              <p:nvSpPr>
                <p:cNvPr id="31" name="Freeform 7">
                  <a:extLst>
                    <a:ext uri="{FF2B5EF4-FFF2-40B4-BE49-F238E27FC236}">
                      <a16:creationId xmlns:a16="http://schemas.microsoft.com/office/drawing/2014/main" id="{015181A1-280E-4F92-9EFC-929A4B6045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29679" y="3691205"/>
                  <a:ext cx="1791804" cy="893200"/>
                </a:xfrm>
                <a:custGeom>
                  <a:avLst/>
                  <a:gdLst>
                    <a:gd name="T0" fmla="*/ 210 w 421"/>
                    <a:gd name="T1" fmla="*/ 57 h 210"/>
                    <a:gd name="T2" fmla="*/ 364 w 421"/>
                    <a:gd name="T3" fmla="*/ 210 h 210"/>
                    <a:gd name="T4" fmla="*/ 421 w 421"/>
                    <a:gd name="T5" fmla="*/ 210 h 210"/>
                    <a:gd name="T6" fmla="*/ 210 w 421"/>
                    <a:gd name="T7" fmla="*/ 0 h 210"/>
                    <a:gd name="T8" fmla="*/ 0 w 421"/>
                    <a:gd name="T9" fmla="*/ 210 h 210"/>
                    <a:gd name="T10" fmla="*/ 57 w 421"/>
                    <a:gd name="T11" fmla="*/ 210 h 210"/>
                    <a:gd name="T12" fmla="*/ 210 w 421"/>
                    <a:gd name="T13" fmla="*/ 5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1" h="210">
                      <a:moveTo>
                        <a:pt x="210" y="57"/>
                      </a:moveTo>
                      <a:cubicBezTo>
                        <a:pt x="295" y="57"/>
                        <a:pt x="364" y="126"/>
                        <a:pt x="364" y="210"/>
                      </a:cubicBezTo>
                      <a:cubicBezTo>
                        <a:pt x="421" y="210"/>
                        <a:pt x="421" y="210"/>
                        <a:pt x="421" y="210"/>
                      </a:cubicBezTo>
                      <a:cubicBezTo>
                        <a:pt x="421" y="93"/>
                        <a:pt x="327" y="0"/>
                        <a:pt x="210" y="0"/>
                      </a:cubicBezTo>
                      <a:cubicBezTo>
                        <a:pt x="93" y="0"/>
                        <a:pt x="0" y="93"/>
                        <a:pt x="0" y="210"/>
                      </a:cubicBezTo>
                      <a:cubicBezTo>
                        <a:pt x="57" y="210"/>
                        <a:pt x="57" y="210"/>
                        <a:pt x="57" y="210"/>
                      </a:cubicBezTo>
                      <a:cubicBezTo>
                        <a:pt x="57" y="126"/>
                        <a:pt x="126" y="57"/>
                        <a:pt x="210" y="57"/>
                      </a:cubicBezTo>
                      <a:close/>
                    </a:path>
                  </a:pathLst>
                </a:custGeom>
                <a:solidFill>
                  <a:srgbClr val="F7C1DC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square" lIns="82296" tIns="41148" rIns="82296" bIns="4114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55774">
                    <a:defRPr/>
                  </a:pPr>
                  <a:endParaRPr lang="en-US" kern="0">
                    <a:solidFill>
                      <a:srgbClr val="273339"/>
                    </a:solidFill>
                    <a:latin typeface="Franklin Gothic Book" panose="020B0503020102020204" pitchFamily="34" charset="0"/>
                  </a:endParaRPr>
                </a:p>
              </p:txBody>
            </p:sp>
          </p:grp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C921483E-4929-45CB-B46B-D0715B55C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2391" y="2957516"/>
                <a:ext cx="1343853" cy="669900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rgbClr val="C929AB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774">
                  <a:defRPr/>
                </a:pPr>
                <a:endParaRPr lang="en-US" kern="0">
                  <a:solidFill>
                    <a:srgbClr val="273339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67D02B39-AC1B-426E-84B4-4E675AFA16A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6807709" y="3598856"/>
                <a:ext cx="1713866" cy="643147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rgbClr val="FA5CD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774">
                  <a:defRPr/>
                </a:pPr>
                <a:endParaRPr lang="en-US" kern="0">
                  <a:solidFill>
                    <a:srgbClr val="273339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744F9D07-1637-4730-B23A-C993FD329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657" y="2957516"/>
                <a:ext cx="1343853" cy="669899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rgbClr val="C929AB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774">
                  <a:defRPr/>
                </a:pPr>
                <a:endParaRPr lang="en-US" kern="0">
                  <a:solidFill>
                    <a:srgbClr val="273339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C12A722A-4F2A-4BE1-9A38-CDC0BEFEDA9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480154" y="3624773"/>
                <a:ext cx="1343853" cy="669900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rgbClr val="FA5CD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774">
                  <a:defRPr/>
                </a:pPr>
                <a:endParaRPr lang="en-US" kern="0">
                  <a:solidFill>
                    <a:srgbClr val="273339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B6A568F0-8428-4660-967F-D495C445F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259" y="2957516"/>
                <a:ext cx="1343853" cy="669900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rgbClr val="C929AB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774">
                  <a:defRPr/>
                </a:pPr>
                <a:endParaRPr lang="en-US" kern="0">
                  <a:solidFill>
                    <a:srgbClr val="273339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11FE61B3-CC39-454B-9BFA-780C2F4A203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157756" y="3624773"/>
                <a:ext cx="1343853" cy="669900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rgbClr val="FA5CD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774">
                  <a:defRPr/>
                </a:pPr>
                <a:endParaRPr lang="en-US" kern="0">
                  <a:solidFill>
                    <a:srgbClr val="273339"/>
                  </a:solidFill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11" name="14 CuadroTexto">
              <a:extLst>
                <a:ext uri="{FF2B5EF4-FFF2-40B4-BE49-F238E27FC236}">
                  <a16:creationId xmlns:a16="http://schemas.microsoft.com/office/drawing/2014/main" id="{EF741542-BDFD-45BF-BB09-C2D7D18A2E02}"/>
                </a:ext>
              </a:extLst>
            </p:cNvPr>
            <p:cNvSpPr txBox="1"/>
            <p:nvPr/>
          </p:nvSpPr>
          <p:spPr>
            <a:xfrm>
              <a:off x="934665" y="5049438"/>
              <a:ext cx="2139842" cy="83327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2000" b="1" dirty="0">
                  <a:solidFill>
                    <a:srgbClr val="E01279"/>
                  </a:solidFill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Presentación  del Recurso de revisión  (RR) ante el INFO</a:t>
              </a:r>
              <a:endParaRPr lang="es-MX" sz="2000" b="1" dirty="0">
                <a:solidFill>
                  <a:srgbClr val="E01279"/>
                </a:solidFill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14 CuadroTexto">
              <a:extLst>
                <a:ext uri="{FF2B5EF4-FFF2-40B4-BE49-F238E27FC236}">
                  <a16:creationId xmlns:a16="http://schemas.microsoft.com/office/drawing/2014/main" id="{9B8BDBCE-FECA-4DCD-B32B-1DB8B2764CC4}"/>
                </a:ext>
              </a:extLst>
            </p:cNvPr>
            <p:cNvSpPr txBox="1"/>
            <p:nvPr/>
          </p:nvSpPr>
          <p:spPr>
            <a:xfrm>
              <a:off x="2967580" y="3833706"/>
              <a:ext cx="970442" cy="33855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b="1" dirty="0">
                  <a:solidFill>
                    <a:srgbClr val="B11764"/>
                  </a:solidFill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3 días</a:t>
              </a:r>
              <a:endParaRPr lang="es-MX" b="1" dirty="0">
                <a:solidFill>
                  <a:srgbClr val="B11764"/>
                </a:solidFill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12 CuadroTexto">
              <a:extLst>
                <a:ext uri="{FF2B5EF4-FFF2-40B4-BE49-F238E27FC236}">
                  <a16:creationId xmlns:a16="http://schemas.microsoft.com/office/drawing/2014/main" id="{E96F61C6-CDF1-4A32-86D7-B833B3DA1285}"/>
                </a:ext>
              </a:extLst>
            </p:cNvPr>
            <p:cNvSpPr txBox="1"/>
            <p:nvPr/>
          </p:nvSpPr>
          <p:spPr>
            <a:xfrm>
              <a:off x="2967580" y="2141515"/>
              <a:ext cx="1547108" cy="85265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s-ES" sz="1200" b="1" dirty="0">
                  <a:latin typeface="Franklin Gothic Book"/>
                  <a:ea typeface="Tahoma"/>
                  <a:cs typeface="Tahoma"/>
                </a:rPr>
                <a:t>INFO puede emitir un acuerdo de </a:t>
              </a:r>
            </a:p>
            <a:p>
              <a:pPr marL="170815" indent="-170815">
                <a:buFont typeface="Arial" panose="020B0604020202020204" pitchFamily="34" charset="0"/>
                <a:buChar char="•"/>
              </a:pPr>
              <a:r>
                <a:rPr lang="es-ES" sz="1200" dirty="0">
                  <a:latin typeface="Franklin Gothic Book"/>
                  <a:ea typeface="Tahoma"/>
                  <a:cs typeface="Tahoma"/>
                </a:rPr>
                <a:t>Admite</a:t>
              </a:r>
            </a:p>
            <a:p>
              <a:pPr marL="170815" indent="-170815" algn="just">
                <a:buFont typeface="Arial,Sans-Serif" panose="020B0604020202020204" pitchFamily="34" charset="0"/>
                <a:buChar char="•"/>
              </a:pPr>
              <a:r>
                <a:rPr lang="es-ES" sz="1200" dirty="0">
                  <a:ea typeface="+mn-lt"/>
                  <a:cs typeface="+mn-lt"/>
                </a:rPr>
                <a:t>Previene</a:t>
              </a:r>
              <a:endParaRPr lang="en-US" sz="1200" dirty="0">
                <a:ea typeface="+mn-lt"/>
                <a:cs typeface="+mn-lt"/>
              </a:endParaRPr>
            </a:p>
            <a:p>
              <a:pPr marL="170815" indent="-170815" algn="just">
                <a:buFont typeface="Arial,Sans-Serif" panose="020B0604020202020204" pitchFamily="34" charset="0"/>
                <a:buChar char="•"/>
              </a:pPr>
              <a:r>
                <a:rPr lang="es-ES" sz="1200" dirty="0">
                  <a:ea typeface="+mn-lt"/>
                  <a:cs typeface="+mn-lt"/>
                </a:rPr>
                <a:t>Desecha</a:t>
              </a:r>
              <a:endParaRPr lang="es-ES" sz="1200" dirty="0"/>
            </a:p>
          </p:txBody>
        </p:sp>
        <p:sp>
          <p:nvSpPr>
            <p:cNvPr id="14" name="14 CuadroTexto">
              <a:extLst>
                <a:ext uri="{FF2B5EF4-FFF2-40B4-BE49-F238E27FC236}">
                  <a16:creationId xmlns:a16="http://schemas.microsoft.com/office/drawing/2014/main" id="{5AAE4D85-15B1-46B0-B520-7B3270304ACE}"/>
                </a:ext>
              </a:extLst>
            </p:cNvPr>
            <p:cNvSpPr txBox="1"/>
            <p:nvPr/>
          </p:nvSpPr>
          <p:spPr>
            <a:xfrm>
              <a:off x="5913453" y="3833706"/>
              <a:ext cx="970442" cy="33855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7 días</a:t>
              </a:r>
              <a:endParaRPr lang="es-MX" b="1" dirty="0"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14 CuadroTexto">
              <a:extLst>
                <a:ext uri="{FF2B5EF4-FFF2-40B4-BE49-F238E27FC236}">
                  <a16:creationId xmlns:a16="http://schemas.microsoft.com/office/drawing/2014/main" id="{B91259E8-16FC-420D-9773-37D8237407E2}"/>
                </a:ext>
              </a:extLst>
            </p:cNvPr>
            <p:cNvSpPr txBox="1"/>
            <p:nvPr/>
          </p:nvSpPr>
          <p:spPr>
            <a:xfrm>
              <a:off x="5557615" y="5118744"/>
              <a:ext cx="2062433" cy="91027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just"/>
              <a:r>
                <a:rPr lang="es-ES" sz="1400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Admitido el recurso se ofrecen pruebas y alegatos y se puede  iniciar un proceso de conciliación </a:t>
              </a:r>
              <a:endParaRPr lang="es-MX" sz="1400" b="1" dirty="0"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14 CuadroTexto">
              <a:extLst>
                <a:ext uri="{FF2B5EF4-FFF2-40B4-BE49-F238E27FC236}">
                  <a16:creationId xmlns:a16="http://schemas.microsoft.com/office/drawing/2014/main" id="{A31CDCF6-C648-403A-9937-BFCF10447BE8}"/>
                </a:ext>
              </a:extLst>
            </p:cNvPr>
            <p:cNvSpPr txBox="1"/>
            <p:nvPr/>
          </p:nvSpPr>
          <p:spPr>
            <a:xfrm>
              <a:off x="7067789" y="2083274"/>
              <a:ext cx="2191389" cy="100747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just"/>
              <a:r>
                <a:rPr lang="es-ES" sz="1400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Una vez desahogadas las pruebas se decreta el cierre de Instrucción en un plazo de:</a:t>
              </a:r>
              <a:r>
                <a:rPr lang="es-ES" sz="16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s-MX" sz="1600" dirty="0"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14 CuadroTexto">
              <a:extLst>
                <a:ext uri="{FF2B5EF4-FFF2-40B4-BE49-F238E27FC236}">
                  <a16:creationId xmlns:a16="http://schemas.microsoft.com/office/drawing/2014/main" id="{C3D6A092-C9D4-498E-9F1D-7729BE8D66A7}"/>
                </a:ext>
              </a:extLst>
            </p:cNvPr>
            <p:cNvSpPr txBox="1"/>
            <p:nvPr/>
          </p:nvSpPr>
          <p:spPr>
            <a:xfrm>
              <a:off x="8751259" y="5245281"/>
              <a:ext cx="1625246" cy="66812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2400" b="1" dirty="0">
                  <a:solidFill>
                    <a:srgbClr val="E01279"/>
                  </a:solidFill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Emitir una RESOLUCIÓN</a:t>
              </a:r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8271025" y="5329635"/>
            <a:ext cx="4015279" cy="1403451"/>
          </a:xfrm>
          <a:prstGeom prst="rect">
            <a:avLst/>
          </a:prstGeom>
          <a:solidFill>
            <a:srgbClr val="E01279"/>
          </a:solidFill>
          <a:ln w="25400" cmpd="sng"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279400"/>
          </a:effectLst>
        </p:spPr>
        <p:txBody>
          <a:bodyPr wrap="square" lIns="109718" tIns="54859" rIns="109718" bIns="54859" rtlCol="0">
            <a:spAutoFit/>
          </a:bodyPr>
          <a:lstStyle/>
          <a:p>
            <a:pPr algn="ctr"/>
            <a:endParaRPr lang="es-MX" sz="2000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sz="2000" b="1" kern="0" dirty="0">
                <a:solidFill>
                  <a:schemeClr val="bg1"/>
                </a:solidFill>
                <a:uFill>
                  <a:solidFill>
                    <a:srgbClr val="FA5CD1"/>
                  </a:solidFill>
                </a:uFill>
                <a:latin typeface="Franklin Gothic Book" panose="020B0503020102020204" pitchFamily="34" charset="0"/>
              </a:rPr>
              <a:t>El plazo de 30 días puede ampliarse por 10 días más</a:t>
            </a:r>
            <a:endParaRPr lang="es-MX" sz="2400" b="1" kern="0" dirty="0">
              <a:solidFill>
                <a:schemeClr val="bg1"/>
              </a:solidFill>
              <a:uFill>
                <a:solidFill>
                  <a:srgbClr val="FA5CD1"/>
                </a:solidFill>
              </a:uFill>
              <a:latin typeface="Franklin Gothic Book" panose="020B0503020102020204" pitchFamily="34" charset="0"/>
            </a:endParaRPr>
          </a:p>
          <a:p>
            <a:pPr algn="ctr"/>
            <a:endParaRPr lang="es-ES" sz="2400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9995763" y="2821239"/>
            <a:ext cx="1441254" cy="603232"/>
          </a:xfrm>
          <a:prstGeom prst="rect">
            <a:avLst/>
          </a:prstGeom>
        </p:spPr>
        <p:txBody>
          <a:bodyPr wrap="square" lIns="109718" tIns="54859" rIns="109718" bIns="54859">
            <a:spAutoFit/>
          </a:bodyPr>
          <a:lstStyle/>
          <a:p>
            <a:pPr algn="ctr"/>
            <a:r>
              <a:rPr lang="es-ES" sz="1600" b="1" dirty="0"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rPr>
              <a:t>El INFO tiene 30 días para : 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818682" y="2994877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rPr>
              <a:t>Día 1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8117456" y="2976139"/>
            <a:ext cx="914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rgbClr val="B11764"/>
                </a:solidFill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rPr>
              <a:t>10 días</a:t>
            </a:r>
          </a:p>
        </p:txBody>
      </p:sp>
      <p:sp>
        <p:nvSpPr>
          <p:cNvPr id="41" name="14 CuadroTexto">
            <a:extLst>
              <a:ext uri="{FF2B5EF4-FFF2-40B4-BE49-F238E27FC236}">
                <a16:creationId xmlns:a16="http://schemas.microsoft.com/office/drawing/2014/main" id="{9B8BDBCE-FECA-4DCD-B32B-1DB8B2764CC4}"/>
              </a:ext>
            </a:extLst>
          </p:cNvPr>
          <p:cNvSpPr txBox="1"/>
          <p:nvPr/>
        </p:nvSpPr>
        <p:spPr>
          <a:xfrm>
            <a:off x="4389261" y="2996707"/>
            <a:ext cx="1035503" cy="34130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ES" b="1" dirty="0">
                <a:solidFill>
                  <a:srgbClr val="B11764"/>
                </a:solidFill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rPr>
              <a:t>5 días</a:t>
            </a:r>
            <a:endParaRPr lang="es-MX" b="1" dirty="0">
              <a:solidFill>
                <a:srgbClr val="B11764"/>
              </a:solidFill>
              <a:latin typeface="Franklin Gothic Book" panose="020B05030201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164081" y="1410851"/>
            <a:ext cx="1648897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s-ES" sz="1400" b="1" dirty="0">
                <a:latin typeface="Franklin Gothic Book"/>
                <a:ea typeface="Tahoma"/>
                <a:cs typeface="Tahoma"/>
              </a:rPr>
              <a:t>El recurrente debe desahogar la prevención en :</a:t>
            </a:r>
            <a:endParaRPr lang="es-ES" dirty="0">
              <a:latin typeface="Franklin Gothic Book" panose="020B05030201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19093" y="5255758"/>
            <a:ext cx="52983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E01279"/>
                </a:solidFill>
                <a:latin typeface="Franklin Gothic Book" panose="020B0503020102020204" pitchFamily="34" charset="0"/>
              </a:rPr>
              <a:t>CONCILIACIÓN</a:t>
            </a:r>
          </a:p>
          <a:p>
            <a:r>
              <a:rPr lang="es-ES" dirty="0">
                <a:latin typeface="Franklin Gothic Book" panose="020B0503020102020204" pitchFamily="34" charset="0"/>
              </a:rPr>
              <a:t>Podrá celebrarse: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s-ES" dirty="0">
                <a:latin typeface="Franklin Gothic Book" panose="020B0503020102020204" pitchFamily="34" charset="0"/>
              </a:rPr>
              <a:t>Presencialmente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s-ES" dirty="0">
                <a:latin typeface="Franklin Gothic Book" panose="020B0503020102020204" pitchFamily="34" charset="0"/>
              </a:rPr>
              <a:t>Medios electrónicos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s-ES" dirty="0">
                <a:latin typeface="Franklin Gothic Book" panose="020B0503020102020204" pitchFamily="34" charset="0"/>
              </a:rPr>
              <a:t>Cualquiera que este autorizado por el Instituto </a:t>
            </a:r>
          </a:p>
        </p:txBody>
      </p:sp>
      <p:sp>
        <p:nvSpPr>
          <p:cNvPr id="38" name="23 CuadroTexto"/>
          <p:cNvSpPr txBox="1"/>
          <p:nvPr/>
        </p:nvSpPr>
        <p:spPr>
          <a:xfrm>
            <a:off x="20310" y="6226208"/>
            <a:ext cx="1874546" cy="563598"/>
          </a:xfrm>
          <a:prstGeom prst="snip2SameRect">
            <a:avLst/>
          </a:prstGeom>
          <a:solidFill>
            <a:srgbClr val="B117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es-MX" sz="13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Art. 95,96,97  y 98.</a:t>
            </a:r>
          </a:p>
          <a:p>
            <a:pPr algn="ctr"/>
            <a:r>
              <a:rPr lang="es-MX" sz="13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LPDPPSOCDMX</a:t>
            </a:r>
          </a:p>
        </p:txBody>
      </p:sp>
    </p:spTree>
    <p:extLst>
      <p:ext uri="{BB962C8B-B14F-4D97-AF65-F5344CB8AC3E}">
        <p14:creationId xmlns:p14="http://schemas.microsoft.com/office/powerpoint/2010/main" val="1677131789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" y="1353787"/>
            <a:ext cx="92701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/>
          </a:p>
          <a:p>
            <a:pPr algn="just"/>
            <a:r>
              <a:rPr lang="es-MX" sz="2400">
                <a:latin typeface="Franklin Gothic Medium" panose="020B0603020102020204" pitchFamily="34" charset="0"/>
              </a:rPr>
              <a:t>El </a:t>
            </a:r>
            <a:r>
              <a:rPr lang="es-MX" sz="2400" b="1">
                <a:solidFill>
                  <a:srgbClr val="E01279"/>
                </a:solidFill>
                <a:latin typeface="Franklin Gothic Medium" panose="020B0603020102020204" pitchFamily="34" charset="0"/>
              </a:rPr>
              <a:t>INAI</a:t>
            </a:r>
            <a:r>
              <a:rPr lang="es-MX" sz="2400" b="1">
                <a:latin typeface="Franklin Gothic Medium" panose="020B0603020102020204" pitchFamily="34" charset="0"/>
              </a:rPr>
              <a:t> </a:t>
            </a:r>
            <a:r>
              <a:rPr lang="es-MX" sz="2400">
                <a:latin typeface="Franklin Gothic Medium" panose="020B0603020102020204" pitchFamily="34" charset="0"/>
              </a:rPr>
              <a:t>cuenta con una </a:t>
            </a:r>
            <a:r>
              <a:rPr lang="es-MX" sz="2400" b="1">
                <a:solidFill>
                  <a:srgbClr val="E01279"/>
                </a:solidFill>
                <a:latin typeface="Franklin Gothic Medium" panose="020B0603020102020204" pitchFamily="34" charset="0"/>
              </a:rPr>
              <a:t>facultad de atracción</a:t>
            </a:r>
            <a:r>
              <a:rPr lang="es-MX" sz="2400">
                <a:latin typeface="Franklin Gothic Medium" panose="020B0603020102020204" pitchFamily="34" charset="0"/>
              </a:rPr>
              <a:t>, mediante la cual puede conocer y resolver los recursos  promovidos ante el INFO, en casos de interés o trascendencia. </a:t>
            </a:r>
          </a:p>
          <a:p>
            <a:pPr algn="just"/>
            <a:r>
              <a:rPr lang="es-MX" sz="2400">
                <a:latin typeface="Franklin Gothic Medium" panose="020B0603020102020204" pitchFamily="34" charset="0"/>
              </a:rPr>
              <a:t>Esta facultad puede ejercerse de oficio o a petición de los organismos garantes.</a:t>
            </a:r>
            <a:endParaRPr lang="es-MX" sz="2000">
              <a:latin typeface="Franklin Gothic Medium" panose="020B0603020102020204" pitchFamily="34" charset="0"/>
            </a:endParaRPr>
          </a:p>
          <a:p>
            <a:endParaRPr lang="es-ES">
              <a:latin typeface="Franklin Gothic Medium" panose="020B06030201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6203" y="6294402"/>
            <a:ext cx="1676398" cy="563598"/>
          </a:xfrm>
          <a:prstGeom prst="snip2SameRect">
            <a:avLst/>
          </a:prstGeom>
          <a:solidFill>
            <a:srgbClr val="B117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Art.105</a:t>
            </a:r>
          </a:p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LPDPPSOCDMX</a:t>
            </a:r>
          </a:p>
        </p:txBody>
      </p:sp>
      <p:pic>
        <p:nvPicPr>
          <p:cNvPr id="14338" name="Picture 2" descr="Resultado de imagen para in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9603" y="2112128"/>
            <a:ext cx="3538847" cy="4182274"/>
          </a:xfrm>
          <a:prstGeom prst="rect">
            <a:avLst/>
          </a:prstGeom>
          <a:noFill/>
        </p:spPr>
      </p:pic>
      <p:pic>
        <p:nvPicPr>
          <p:cNvPr id="14340" name="Picture 4" descr="Resultado de imagen para recurso de revisión in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0093" y="3711305"/>
            <a:ext cx="3721451" cy="29804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69810107"/>
              </p:ext>
            </p:extLst>
          </p:nvPr>
        </p:nvGraphicFramePr>
        <p:xfrm>
          <a:off x="453903" y="1935681"/>
          <a:ext cx="10554527" cy="3952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ítulo 1">
            <a:extLst>
              <a:ext uri="{FF2B5EF4-FFF2-40B4-BE49-F238E27FC236}">
                <a16:creationId xmlns:a16="http://schemas.microsoft.com/office/drawing/2014/main" id="{A733855F-8E31-451A-9894-CF046CE4E324}"/>
              </a:ext>
            </a:extLst>
          </p:cNvPr>
          <p:cNvSpPr txBox="1">
            <a:spLocks/>
          </p:cNvSpPr>
          <p:nvPr/>
        </p:nvSpPr>
        <p:spPr>
          <a:xfrm>
            <a:off x="175267" y="1076678"/>
            <a:ext cx="5463876" cy="859000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>
                <a:solidFill>
                  <a:srgbClr val="E01279"/>
                </a:solidFill>
                <a:latin typeface="Franklin Gothic Medium" panose="020B0603020102020204" pitchFamily="34" charset="0"/>
              </a:rPr>
              <a:t>RESOLUCIÓN DEL INSTITUTO 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3616036" y="5951698"/>
            <a:ext cx="8413669" cy="80311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>
                <a:solidFill>
                  <a:schemeClr val="tx1"/>
                </a:solidFill>
                <a:latin typeface="Franklin Gothic Medium" panose="020B0603020102020204" pitchFamily="34" charset="0"/>
              </a:rPr>
              <a:t>Las resoluciones del Instituto son vinculantes, definitivas e inatacables. </a:t>
            </a:r>
            <a:endParaRPr lang="es-ES" b="1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434" y="6288310"/>
            <a:ext cx="1586840" cy="563598"/>
          </a:xfrm>
          <a:prstGeom prst="snip2SameRect">
            <a:avLst/>
          </a:prstGeom>
          <a:solidFill>
            <a:srgbClr val="B117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Art. 99-105</a:t>
            </a:r>
          </a:p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LPDPPSOCDMX</a:t>
            </a:r>
          </a:p>
        </p:txBody>
      </p:sp>
    </p:spTree>
    <p:extLst>
      <p:ext uri="{BB962C8B-B14F-4D97-AF65-F5344CB8AC3E}">
        <p14:creationId xmlns:p14="http://schemas.microsoft.com/office/powerpoint/2010/main" val="216905157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" y="1134467"/>
            <a:ext cx="12037507" cy="6396976"/>
          </a:xfrm>
          <a:prstGeom prst="rect">
            <a:avLst/>
          </a:prstGeom>
          <a:noFill/>
        </p:spPr>
        <p:txBody>
          <a:bodyPr wrap="square" lIns="117193" tIns="58595" rIns="117193" bIns="58595" rtlCol="0">
            <a:spAutoFit/>
          </a:bodyPr>
          <a:lstStyle/>
          <a:p>
            <a:pPr defTabSz="457043">
              <a:spcBef>
                <a:spcPct val="0"/>
              </a:spcBef>
            </a:pPr>
            <a:r>
              <a:rPr lang="es-MX" sz="4000" b="1" cap="small">
                <a:solidFill>
                  <a:srgbClr val="E01279"/>
                </a:solidFill>
                <a:latin typeface="Franklin Gothic Book" panose="020B0503020102020204" pitchFamily="34" charset="0"/>
                <a:ea typeface="+mj-ea"/>
                <a:cs typeface="+mj-cs"/>
              </a:rPr>
              <a:t>Especificaciones</a:t>
            </a:r>
            <a:r>
              <a:rPr lang="es-MX" sz="4000" b="1">
                <a:solidFill>
                  <a:srgbClr val="E01279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del curso</a:t>
            </a:r>
          </a:p>
          <a:p>
            <a:pPr defTabSz="457043">
              <a:spcBef>
                <a:spcPct val="0"/>
              </a:spcBef>
            </a:pPr>
            <a:endParaRPr lang="es-MX" sz="4000" b="1" cap="small">
              <a:latin typeface="Franklin Gothic Book" panose="020B0503020102020204" pitchFamily="34" charset="0"/>
            </a:endParaRPr>
          </a:p>
          <a:p>
            <a:pPr marL="585968" indent="-585968" algn="just">
              <a:buFont typeface="+mj-lt"/>
              <a:buAutoNum type="arabicPeriod"/>
            </a:pPr>
            <a:r>
              <a:rPr lang="es-MX" sz="2800">
                <a:latin typeface="Franklin Gothic Book" panose="020B0503020102020204" pitchFamily="34" charset="0"/>
              </a:rPr>
              <a:t>Duración total del curso: </a:t>
            </a:r>
            <a:r>
              <a:rPr lang="es-MX" sz="2800" b="1">
                <a:solidFill>
                  <a:srgbClr val="E01279"/>
                </a:solidFill>
                <a:latin typeface="Franklin Gothic Book" panose="020B0503020102020204" pitchFamily="34" charset="0"/>
              </a:rPr>
              <a:t>3 horas</a:t>
            </a:r>
            <a:r>
              <a:rPr lang="es-MX" sz="2800">
                <a:latin typeface="Franklin Gothic Book" panose="020B0503020102020204" pitchFamily="34" charset="0"/>
              </a:rPr>
              <a:t>.</a:t>
            </a:r>
          </a:p>
          <a:p>
            <a:pPr marL="585968" indent="-585968" algn="just">
              <a:buFont typeface="+mj-lt"/>
              <a:buAutoNum type="arabicPeriod"/>
            </a:pPr>
            <a:r>
              <a:rPr lang="es-MX" sz="2800">
                <a:latin typeface="Franklin Gothic Book" panose="020B0503020102020204" pitchFamily="34" charset="0"/>
              </a:rPr>
              <a:t>Evaluación: Se realizará un cuestionario al finalizar la sesión, para lo cual se contará con un tiempo de </a:t>
            </a:r>
            <a:r>
              <a:rPr lang="es-MX" sz="2800" b="1">
                <a:solidFill>
                  <a:srgbClr val="E01279"/>
                </a:solidFill>
                <a:latin typeface="Franklin Gothic Book" panose="020B0503020102020204" pitchFamily="34" charset="0"/>
              </a:rPr>
              <a:t>20 minutos</a:t>
            </a:r>
            <a:r>
              <a:rPr lang="es-MX" sz="2800">
                <a:latin typeface="Franklin Gothic Book" panose="020B0503020102020204" pitchFamily="34" charset="0"/>
              </a:rPr>
              <a:t>.  </a:t>
            </a:r>
          </a:p>
          <a:p>
            <a:pPr marL="585968" indent="-585968" algn="just">
              <a:buFont typeface="+mj-lt"/>
              <a:buAutoNum type="arabicPeriod"/>
            </a:pPr>
            <a:r>
              <a:rPr lang="es-MX" sz="2800">
                <a:latin typeface="Franklin Gothic Book" panose="020B0503020102020204" pitchFamily="34" charset="0"/>
              </a:rPr>
              <a:t>El curso lo </a:t>
            </a:r>
            <a:r>
              <a:rPr lang="es-MX" sz="2800" b="1">
                <a:solidFill>
                  <a:srgbClr val="E01279"/>
                </a:solidFill>
                <a:latin typeface="Franklin Gothic Book" panose="020B0503020102020204" pitchFamily="34" charset="0"/>
              </a:rPr>
              <a:t>acreditará</a:t>
            </a:r>
            <a:r>
              <a:rPr lang="es-MX" sz="2800">
                <a:latin typeface="Franklin Gothic Book" panose="020B0503020102020204" pitchFamily="34" charset="0"/>
              </a:rPr>
              <a:t> aquel participante que:</a:t>
            </a:r>
          </a:p>
          <a:p>
            <a:pPr marL="1245177" lvl="1" indent="-659210" algn="just">
              <a:buFont typeface="+mj-lt"/>
              <a:buAutoNum type="romanLcPeriod"/>
            </a:pPr>
            <a:r>
              <a:rPr lang="es-MX" sz="2800">
                <a:latin typeface="Franklin Gothic Book" panose="020B0503020102020204" pitchFamily="34" charset="0"/>
              </a:rPr>
              <a:t>Asista y permanezca a lo largo de la duración del curso.</a:t>
            </a:r>
          </a:p>
          <a:p>
            <a:pPr marL="1245177" lvl="1" indent="-659210" algn="just">
              <a:buFont typeface="+mj-lt"/>
              <a:buAutoNum type="romanLcPeriod"/>
            </a:pPr>
            <a:r>
              <a:rPr lang="es-MX" sz="2800">
                <a:latin typeface="Franklin Gothic Book" panose="020B0503020102020204" pitchFamily="34" charset="0"/>
              </a:rPr>
              <a:t>Realice y entregue al instructor la evaluación al final del curso.</a:t>
            </a:r>
          </a:p>
          <a:p>
            <a:endParaRPr lang="es-MX" sz="3200" b="1">
              <a:latin typeface="Franklin Gothic Book" panose="020B0503020102020204" pitchFamily="34" charset="0"/>
            </a:endParaRPr>
          </a:p>
          <a:p>
            <a:endParaRPr lang="es-MX" sz="2800">
              <a:latin typeface="Franklin Gothic Book" panose="020B0503020102020204" pitchFamily="34" charset="0"/>
            </a:endParaRPr>
          </a:p>
          <a:p>
            <a:r>
              <a:rPr lang="es-MX" sz="2800" b="1">
                <a:solidFill>
                  <a:srgbClr val="E01279"/>
                </a:solidFill>
                <a:latin typeface="Franklin Gothic Book" panose="020B0503020102020204" pitchFamily="34" charset="0"/>
              </a:rPr>
              <a:t>Se darán 10 minutos de tolerancia para iniciar el curso</a:t>
            </a:r>
          </a:p>
          <a:p>
            <a:endParaRPr lang="es-MX">
              <a:latin typeface="Franklin Gothic Medium" panose="020B0603020102020204" pitchFamily="34" charset="0"/>
            </a:endParaRPr>
          </a:p>
          <a:p>
            <a:endParaRPr lang="es-MX">
              <a:latin typeface="Franklin Gothic Medium" panose="020B0603020102020204" pitchFamily="34" charset="0"/>
            </a:endParaRPr>
          </a:p>
          <a:p>
            <a:endParaRPr lang="es-MX">
              <a:latin typeface="Franklin Gothic Medium" panose="020B0603020102020204" pitchFamily="34" charset="0"/>
            </a:endParaRPr>
          </a:p>
          <a:p>
            <a:endParaRPr lang="es-ES">
              <a:latin typeface="Franklin Gothic Medium" panose="020B0603020102020204" pitchFamily="34" charset="0"/>
            </a:endParaRPr>
          </a:p>
        </p:txBody>
      </p:sp>
      <p:pic>
        <p:nvPicPr>
          <p:cNvPr id="144387" name="Picture 3" descr="C:\Users\dayana.sevilla\AppData\Local\Microsoft\Windows\INetCache\IE\31YOSGW3\eye-2387853_960_720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" y="5072355"/>
            <a:ext cx="1382231" cy="1047067"/>
          </a:xfrm>
          <a:prstGeom prst="rect">
            <a:avLst/>
          </a:prstGeom>
          <a:noFill/>
        </p:spPr>
      </p:pic>
      <p:pic>
        <p:nvPicPr>
          <p:cNvPr id="144389" name="Picture 5" descr="Resultado de imagen para infodf imagenes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77879" y="4828433"/>
            <a:ext cx="3946388" cy="20295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1178673"/>
            <a:ext cx="4828576" cy="518480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s-MX" sz="2600" b="1" cap="small">
                <a:solidFill>
                  <a:srgbClr val="E01279"/>
                </a:solidFill>
                <a:latin typeface="Franklin Gothic Book" panose="020B0503020102020204" pitchFamily="34" charset="0"/>
              </a:rPr>
              <a:t>Cumplimiento de las resoluciones</a:t>
            </a:r>
            <a:endParaRPr lang="es-ES" sz="2600" b="1" cap="small">
              <a:solidFill>
                <a:srgbClr val="E0127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080" y="1742816"/>
            <a:ext cx="11921224" cy="4796575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es-MX" sz="2200">
                <a:latin typeface="Franklin Gothic Book" panose="020B0503020102020204" pitchFamily="34" charset="0"/>
              </a:rPr>
              <a:t>Los Sujeto Obligados a través  de su Unidad de Transparencia darán cumplimiento a las resoluciones del INFO.  </a:t>
            </a:r>
          </a:p>
          <a:p>
            <a:endParaRPr lang="es-MX" sz="2200">
              <a:latin typeface="Franklin Gothic Book" panose="020B0503020102020204" pitchFamily="34" charset="0"/>
            </a:endParaRPr>
          </a:p>
          <a:p>
            <a:r>
              <a:rPr lang="es-MX" sz="2200">
                <a:latin typeface="Franklin Gothic Book" panose="020B0503020102020204" pitchFamily="34" charset="0"/>
              </a:rPr>
              <a:t>El  sujeto obligado deberá informar al INFO sobre el cumplimiento de la resolución</a:t>
            </a:r>
          </a:p>
          <a:p>
            <a:r>
              <a:rPr lang="es-MX" sz="2200">
                <a:latin typeface="Franklin Gothic Book" panose="020B0503020102020204" pitchFamily="34" charset="0"/>
              </a:rPr>
              <a:t> El INFO verificará de oficio la información , a más tardar al día siguiente de recibir el oficio de cumplimiento, y dará vista al recurrente. </a:t>
            </a:r>
          </a:p>
          <a:p>
            <a:endParaRPr lang="es-MX" sz="2200">
              <a:latin typeface="Franklin Gothic Book" panose="020B0503020102020204" pitchFamily="34" charset="0"/>
            </a:endParaRPr>
          </a:p>
          <a:p>
            <a:r>
              <a:rPr lang="es-MX" sz="2200">
                <a:latin typeface="Franklin Gothic Book" panose="020B0503020102020204" pitchFamily="34" charset="0"/>
              </a:rPr>
              <a:t>Si el INFO considera que el Sujeto obligado da cumplimiento , se emitirá un </a:t>
            </a:r>
            <a:r>
              <a:rPr lang="es-MX" sz="2200" b="1" u="sng">
                <a:latin typeface="Franklin Gothic Book" panose="020B0503020102020204" pitchFamily="34" charset="0"/>
              </a:rPr>
              <a:t>Acuerdo  de cumplimiento</a:t>
            </a:r>
            <a:r>
              <a:rPr lang="es-MX" sz="2200">
                <a:latin typeface="Franklin Gothic Book" panose="020B0503020102020204" pitchFamily="34" charset="0"/>
              </a:rPr>
              <a:t>. En caso contrario el INFO: </a:t>
            </a:r>
          </a:p>
          <a:p>
            <a:endParaRPr lang="es-MX" sz="2200">
              <a:latin typeface="Franklin Gothic Book" panose="020B0503020102020204" pitchFamily="34" charset="0"/>
            </a:endParaRPr>
          </a:p>
          <a:p>
            <a:pPr marL="439598" indent="-439598">
              <a:buAutoNum type="arabicPeriod"/>
            </a:pPr>
            <a:r>
              <a:rPr lang="es-MX" sz="2200">
                <a:latin typeface="Franklin Gothic Book" panose="020B0503020102020204" pitchFamily="34" charset="0"/>
              </a:rPr>
              <a:t>Emitirá un acuerdo de incumplimiento</a:t>
            </a:r>
          </a:p>
          <a:p>
            <a:pPr marL="439598" indent="-439598">
              <a:buAutoNum type="arabicPeriod"/>
            </a:pPr>
            <a:r>
              <a:rPr lang="es-MX" sz="2200">
                <a:latin typeface="Franklin Gothic Book" panose="020B0503020102020204" pitchFamily="34" charset="0"/>
              </a:rPr>
              <a:t>Notificará al superior jerárquico del responsable de dar cumplimiento. </a:t>
            </a:r>
          </a:p>
          <a:p>
            <a:pPr marL="439598" indent="-439598">
              <a:buAutoNum type="arabicPeriod"/>
            </a:pPr>
            <a:r>
              <a:rPr lang="es-MX" sz="2200">
                <a:latin typeface="Franklin Gothic Book" panose="020B0503020102020204" pitchFamily="34" charset="0"/>
              </a:rPr>
              <a:t>Determinará las medidas de apremio o sanciones. </a:t>
            </a:r>
          </a:p>
          <a:p>
            <a:endParaRPr lang="es-MX"/>
          </a:p>
        </p:txBody>
      </p:sp>
      <p:sp>
        <p:nvSpPr>
          <p:cNvPr id="9" name="8 Llamada de flecha a la izquierda"/>
          <p:cNvSpPr/>
          <p:nvPr/>
        </p:nvSpPr>
        <p:spPr>
          <a:xfrm rot="21302311">
            <a:off x="9131682" y="4755334"/>
            <a:ext cx="2688813" cy="112952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645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s-ES" sz="2100" b="1">
                <a:solidFill>
                  <a:schemeClr val="tx1"/>
                </a:solidFill>
                <a:latin typeface="Franklin Gothic Medium" panose="020B0603020102020204" pitchFamily="34" charset="0"/>
              </a:rPr>
              <a:t>Posibles vistas al OIC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6083" y="6280692"/>
            <a:ext cx="2153263" cy="563598"/>
          </a:xfrm>
          <a:prstGeom prst="snip2SameRect">
            <a:avLst/>
          </a:prstGeom>
          <a:solidFill>
            <a:srgbClr val="B117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Art. 106-108</a:t>
            </a:r>
          </a:p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LPDPPSOCDMX</a:t>
            </a:r>
          </a:p>
        </p:txBody>
      </p:sp>
    </p:spTree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58437" y="6166890"/>
            <a:ext cx="7173432" cy="395354"/>
          </a:xfrm>
          <a:prstGeom prst="rect">
            <a:avLst/>
          </a:prstGeom>
          <a:noFill/>
        </p:spPr>
        <p:txBody>
          <a:bodyPr wrap="square" lIns="117211" tIns="58605" rIns="117211" bIns="58605" rtlCol="0"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Dirección de Capacitación y Cultura de la Transparencia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-8697" y="1203850"/>
            <a:ext cx="5225085" cy="518474"/>
          </a:xfrm>
          <a:prstGeom prst="rect">
            <a:avLst/>
          </a:prstGeom>
        </p:spPr>
        <p:txBody>
          <a:bodyPr wrap="none" lIns="117221" tIns="58610" rIns="117221" bIns="58610">
            <a:spAutoFit/>
          </a:bodyPr>
          <a:lstStyle/>
          <a:p>
            <a:r>
              <a:rPr lang="es-ES_tradnl" sz="2600" b="1" cap="small">
                <a:solidFill>
                  <a:srgbClr val="E01279"/>
                </a:solidFill>
                <a:latin typeface="Franklin Gothic Book" panose="020B0503020102020204" pitchFamily="34" charset="0"/>
              </a:rPr>
              <a:t>Recurso de inconformidad y amparo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-1" y="1803225"/>
            <a:ext cx="9292857" cy="5088956"/>
          </a:xfrm>
          <a:prstGeom prst="rect">
            <a:avLst/>
          </a:prstGeom>
        </p:spPr>
        <p:txBody>
          <a:bodyPr wrap="square" lIns="117221" tIns="58610" rIns="117221" bIns="58610" anchor="t">
            <a:spAutoFit/>
          </a:bodyPr>
          <a:lstStyle/>
          <a:p>
            <a:pPr algn="just"/>
            <a:r>
              <a:rPr lang="es-MX" sz="2000">
                <a:latin typeface="Franklin Gothic Book"/>
              </a:rPr>
              <a:t>Los particulares podrán impugnar las determinaciones o resoluciones del INFO ante el INAI, a través de un recurso de Inconformidad; o ante el Poder Judicial, mediante un amparo. Pero nunca se agotarán ambas vías al mismo tiempo.  </a:t>
            </a:r>
            <a:endParaRPr lang="es-MX" sz="2000">
              <a:latin typeface="Franklin Gothic Book" panose="020B0503020102020204" pitchFamily="34" charset="0"/>
            </a:endParaRPr>
          </a:p>
          <a:p>
            <a:pPr algn="just"/>
            <a:r>
              <a:rPr lang="es-MX" sz="2000">
                <a:latin typeface="Franklin Gothic Book" panose="020B0503020102020204" pitchFamily="34" charset="0"/>
              </a:rPr>
              <a:t>Estos recursos proceden contra las resoluciones del INFO que:</a:t>
            </a:r>
          </a:p>
          <a:p>
            <a:pPr algn="just"/>
            <a:endParaRPr lang="es-MX" sz="2000">
              <a:latin typeface="Franklin Gothic Book" panose="020B05030201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s-MX" sz="2000">
                <a:latin typeface="Franklin Gothic Book" panose="020B0503020102020204" pitchFamily="34" charset="0"/>
              </a:rPr>
              <a:t>Clasifiquen datos personales sin que se cumplan las características señaladas en las leyes locales. </a:t>
            </a:r>
          </a:p>
          <a:p>
            <a:pPr marL="457200" indent="-457200" algn="just">
              <a:buAutoNum type="arabicPeriod"/>
            </a:pPr>
            <a:r>
              <a:rPr lang="es-MX" sz="2000">
                <a:latin typeface="Franklin Gothic Book" panose="020B0503020102020204" pitchFamily="34" charset="0"/>
              </a:rPr>
              <a:t>Determinen inexistencia de datos personales; o </a:t>
            </a:r>
          </a:p>
          <a:p>
            <a:pPr marL="457200" indent="-457200" algn="just">
              <a:buAutoNum type="arabicPeriod"/>
            </a:pPr>
            <a:r>
              <a:rPr lang="es-MX" sz="2000">
                <a:latin typeface="Franklin Gothic Book" panose="020B0503020102020204" pitchFamily="34" charset="0"/>
              </a:rPr>
              <a:t>Declaren la negativa de datos personales incompletos </a:t>
            </a:r>
          </a:p>
          <a:p>
            <a:pPr marL="457200" indent="-457200" algn="just">
              <a:buAutoNum type="arabicPeriod"/>
            </a:pPr>
            <a:endParaRPr lang="es-MX" sz="2000">
              <a:latin typeface="Franklin Gothic Book" panose="020B0503020102020204" pitchFamily="34" charset="0"/>
            </a:endParaRPr>
          </a:p>
          <a:p>
            <a:pPr algn="just"/>
            <a:r>
              <a:rPr lang="es-MX" sz="2000">
                <a:latin typeface="Franklin Gothic Book" panose="020B0503020102020204" pitchFamily="34" charset="0"/>
              </a:rPr>
              <a:t>La resolución del INAI será definitiva e inatacable para el organismo garante (INFO) y el sujeto obligado. Sin embargo, el particular podrá impugnar, de nueva cuenta, las resoluciones del INAI ante el Poder Judicial de la Federación, mediante un </a:t>
            </a:r>
            <a:r>
              <a:rPr lang="es-MX" sz="2000" b="1">
                <a:latin typeface="Franklin Gothic Book" panose="020B0503020102020204" pitchFamily="34" charset="0"/>
              </a:rPr>
              <a:t>AMPARO</a:t>
            </a:r>
            <a:r>
              <a:rPr lang="es-MX" sz="2000">
                <a:latin typeface="Franklin Gothic Book" panose="020B0503020102020204" pitchFamily="34" charset="0"/>
              </a:rPr>
              <a:t>. </a:t>
            </a:r>
          </a:p>
          <a:p>
            <a:pPr marL="457200" indent="-457200" algn="just">
              <a:buAutoNum type="arabicPeriod"/>
            </a:pPr>
            <a:endParaRPr lang="es-MX" sz="2100">
              <a:latin typeface="Franklin Gothic Book" panose="020B0503020102020204" pitchFamily="34" charset="0"/>
            </a:endParaRPr>
          </a:p>
          <a:p>
            <a:pPr marL="659130" indent="-659130" algn="just"/>
            <a:endParaRPr lang="es-MX" sz="2100">
              <a:latin typeface="Franklin Gothic Book" panose="020B0503020102020204" pitchFamily="34" charset="0"/>
            </a:endParaRPr>
          </a:p>
          <a:p>
            <a:pPr algn="just"/>
            <a:endParaRPr lang="es-MX" sz="2100"/>
          </a:p>
        </p:txBody>
      </p:sp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6350" y="1892069"/>
            <a:ext cx="3828997" cy="394488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433" y="6288310"/>
            <a:ext cx="2112991" cy="563598"/>
          </a:xfrm>
          <a:prstGeom prst="snip2SameRect">
            <a:avLst/>
          </a:prstGeom>
          <a:solidFill>
            <a:srgbClr val="B117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Art. 105, 109-110.</a:t>
            </a:r>
          </a:p>
          <a:p>
            <a:pPr algn="ctr"/>
            <a:r>
              <a:rPr lang="es-MX" sz="1300">
                <a:solidFill>
                  <a:schemeClr val="bg1"/>
                </a:solidFill>
                <a:latin typeface="Franklin Gothic Medium" panose="020B0603020102020204" pitchFamily="34" charset="0"/>
              </a:rPr>
              <a:t>LPDPPSOCDMX</a:t>
            </a:r>
          </a:p>
        </p:txBody>
      </p:sp>
    </p:spTree>
    <p:extLst>
      <p:ext uri="{BB962C8B-B14F-4D97-AF65-F5344CB8AC3E}">
        <p14:creationId xmlns:p14="http://schemas.microsoft.com/office/powerpoint/2010/main" val="2377823366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AFFFF4-968B-40BF-BB97-7930C4757160}"/>
              </a:ext>
            </a:extLst>
          </p:cNvPr>
          <p:cNvSpPr txBox="1"/>
          <p:nvPr/>
        </p:nvSpPr>
        <p:spPr>
          <a:xfrm>
            <a:off x="2" y="1163639"/>
            <a:ext cx="7437379" cy="510521"/>
          </a:xfrm>
          <a:prstGeom prst="rect">
            <a:avLst/>
          </a:prstGeom>
          <a:noFill/>
        </p:spPr>
        <p:txBody>
          <a:bodyPr vert="horz" lIns="85577" tIns="42790" rIns="85577" bIns="42790" rtlCol="0" anchor="b">
            <a:normAutofit/>
          </a:bodyPr>
          <a:lstStyle/>
          <a:p>
            <a:pPr defTabSz="855774">
              <a:lnSpc>
                <a:spcPct val="90000"/>
              </a:lnSpc>
              <a:spcBef>
                <a:spcPct val="0"/>
              </a:spcBef>
              <a:spcAft>
                <a:spcPts val="562"/>
              </a:spcAft>
            </a:pPr>
            <a:r>
              <a:rPr lang="en-US" sz="2800" b="1" cap="small">
                <a:solidFill>
                  <a:srgbClr val="E01279"/>
                </a:solidFill>
                <a:latin typeface="Franklin Gothic Book" panose="020B0503020102020204" pitchFamily="34" charset="0"/>
                <a:ea typeface="+mj-ea"/>
                <a:cs typeface="+mj-cs"/>
              </a:rPr>
              <a:t>Medidas de  </a:t>
            </a:r>
            <a:r>
              <a:rPr lang="en-US" sz="2800" b="1" cap="small" err="1">
                <a:solidFill>
                  <a:srgbClr val="E01279"/>
                </a:solidFill>
                <a:latin typeface="Franklin Gothic Book" panose="020B0503020102020204" pitchFamily="34" charset="0"/>
                <a:ea typeface="+mj-ea"/>
                <a:cs typeface="+mj-cs"/>
              </a:rPr>
              <a:t>apremio</a:t>
            </a:r>
            <a:r>
              <a:rPr lang="en-US" sz="2800" b="1" cap="small">
                <a:solidFill>
                  <a:srgbClr val="E01279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y </a:t>
            </a:r>
            <a:r>
              <a:rPr lang="en-US" sz="2800" b="1" cap="small" err="1">
                <a:solidFill>
                  <a:srgbClr val="E01279"/>
                </a:solidFill>
                <a:latin typeface="Franklin Gothic Book" panose="020B0503020102020204" pitchFamily="34" charset="0"/>
                <a:ea typeface="+mj-ea"/>
                <a:cs typeface="+mj-cs"/>
              </a:rPr>
              <a:t>sanciones</a:t>
            </a:r>
            <a:r>
              <a:rPr lang="en-US" sz="2800" cap="small">
                <a:solidFill>
                  <a:srgbClr val="E01279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4054EED-8BA7-4D81-82FD-D2226680E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887096"/>
              </p:ext>
            </p:extLst>
          </p:nvPr>
        </p:nvGraphicFramePr>
        <p:xfrm>
          <a:off x="2" y="1810512"/>
          <a:ext cx="11919273" cy="414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37589C0C-9E58-4F5E-8D47-FC86E7113D8B}"/>
              </a:ext>
            </a:extLst>
          </p:cNvPr>
          <p:cNvSpPr/>
          <p:nvPr/>
        </p:nvSpPr>
        <p:spPr>
          <a:xfrm>
            <a:off x="2270236" y="6145847"/>
            <a:ext cx="9649039" cy="57885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85577" tIns="42790" rIns="85577" bIns="42790">
            <a:spAutoFit/>
          </a:bodyPr>
          <a:lstStyle/>
          <a:p>
            <a:pPr algn="ctr"/>
            <a:r>
              <a:rPr lang="es-MX" sz="1600" b="1" u="sng">
                <a:solidFill>
                  <a:schemeClr val="bg1"/>
                </a:solidFill>
                <a:latin typeface="Franklin Gothic Book" panose="020B0503020102020204" pitchFamily="34" charset="0"/>
              </a:rPr>
              <a:t>El incumplimiento de los sujetos obligados será difundido en los portales de obligaciones de transparencia del Instituto y considerados en las evaluaciones.</a:t>
            </a:r>
          </a:p>
        </p:txBody>
      </p:sp>
      <p:sp>
        <p:nvSpPr>
          <p:cNvPr id="7" name="6 Llamada de flecha a la izquierda"/>
          <p:cNvSpPr/>
          <p:nvPr/>
        </p:nvSpPr>
        <p:spPr>
          <a:xfrm rot="19611774">
            <a:off x="10279288" y="2452888"/>
            <a:ext cx="1766491" cy="1060532"/>
          </a:xfrm>
          <a:prstGeom prst="leftArrowCallout">
            <a:avLst>
              <a:gd name="adj1" fmla="val 25000"/>
              <a:gd name="adj2" fmla="val 25601"/>
              <a:gd name="adj3" fmla="val 25000"/>
              <a:gd name="adj4" fmla="val 64977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5577" tIns="42790" rIns="85577" bIns="42790" rtlCol="0" anchor="ctr"/>
          <a:lstStyle/>
          <a:p>
            <a:pPr algn="ctr"/>
            <a:r>
              <a:rPr lang="es-ES" sz="1200" b="1">
                <a:solidFill>
                  <a:schemeClr val="bg1"/>
                </a:solidFill>
                <a:latin typeface="Franklin Gothic Book" panose="020B0503020102020204" pitchFamily="34" charset="0"/>
              </a:rPr>
              <a:t>Posibles vistas al OIC</a:t>
            </a:r>
          </a:p>
        </p:txBody>
      </p:sp>
      <p:sp>
        <p:nvSpPr>
          <p:cNvPr id="9" name="4 CuadroTexto"/>
          <p:cNvSpPr txBox="1"/>
          <p:nvPr/>
        </p:nvSpPr>
        <p:spPr>
          <a:xfrm>
            <a:off x="2" y="6260945"/>
            <a:ext cx="2153263" cy="597055"/>
          </a:xfrm>
          <a:prstGeom prst="snip2SameRect">
            <a:avLst/>
          </a:prstGeom>
          <a:solidFill>
            <a:srgbClr val="B117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es-MX" sz="1400">
                <a:solidFill>
                  <a:schemeClr val="bg1"/>
                </a:solidFill>
                <a:latin typeface="Franklin Gothic Book" panose="020B0503020102020204" pitchFamily="34" charset="0"/>
              </a:rPr>
              <a:t>Art. 117-126</a:t>
            </a:r>
          </a:p>
          <a:p>
            <a:pPr algn="ctr"/>
            <a:r>
              <a:rPr lang="es-MX" sz="1400">
                <a:solidFill>
                  <a:schemeClr val="bg1"/>
                </a:solidFill>
                <a:latin typeface="Franklin Gothic Book" panose="020B0503020102020204" pitchFamily="34" charset="0"/>
              </a:rPr>
              <a:t>LPDPPSOCDMX</a:t>
            </a:r>
          </a:p>
        </p:txBody>
      </p:sp>
    </p:spTree>
    <p:extLst>
      <p:ext uri="{BB962C8B-B14F-4D97-AF65-F5344CB8AC3E}">
        <p14:creationId xmlns:p14="http://schemas.microsoft.com/office/powerpoint/2010/main" val="3958410332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29" y="1003545"/>
            <a:ext cx="4839733" cy="300466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1063834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cap="small">
                <a:solidFill>
                  <a:srgbClr val="E01279"/>
                </a:solidFill>
                <a:latin typeface="Franklin Gothic Book" panose="020B0503020102020204" pitchFamily="34" charset="0"/>
              </a:rPr>
              <a:t>Reforzamiento de conocimientos</a:t>
            </a:r>
          </a:p>
          <a:p>
            <a:endParaRPr lang="es-MX" sz="2400" b="1" cap="small">
              <a:solidFill>
                <a:srgbClr val="E01279"/>
              </a:solidFill>
              <a:latin typeface="Franklin Gothic Book" panose="020B0503020102020204" pitchFamily="34" charset="0"/>
            </a:endParaRPr>
          </a:p>
          <a:p>
            <a:endParaRPr lang="es-MX" sz="2400" b="1" cap="small">
              <a:latin typeface="Franklin Gothic Book" panose="020B0503020102020204" pitchFamily="34" charset="0"/>
            </a:endParaRPr>
          </a:p>
          <a:p>
            <a:pPr marL="457200" indent="-457200">
              <a:buAutoNum type="arabicPeriod"/>
            </a:pPr>
            <a:r>
              <a:rPr lang="es-MX" sz="2400" b="1" cap="small">
                <a:solidFill>
                  <a:srgbClr val="E01279"/>
                </a:solidFill>
                <a:latin typeface="Franklin Gothic Book" panose="020B0503020102020204" pitchFamily="34" charset="0"/>
              </a:rPr>
              <a:t>Conceptos básicos</a:t>
            </a:r>
          </a:p>
          <a:p>
            <a:pPr marL="914256" lvl="1" indent="-457200">
              <a:buAutoNum type="arabicPeriod"/>
            </a:pPr>
            <a:r>
              <a:rPr lang="es-MX" sz="2400" b="1" cap="small">
                <a:latin typeface="Franklin Gothic Book" panose="020B0503020102020204" pitchFamily="34" charset="0"/>
              </a:rPr>
              <a:t>Datos Personales, Tratamiento de datos personales y Sistema de datos Personales</a:t>
            </a:r>
          </a:p>
          <a:p>
            <a:pPr marL="914256" lvl="1" indent="-457200">
              <a:buAutoNum type="arabicPeriod"/>
            </a:pPr>
            <a:r>
              <a:rPr lang="es-MX" sz="2400" b="1" cap="small">
                <a:latin typeface="Franklin Gothic Book" panose="020B0503020102020204" pitchFamily="34" charset="0"/>
              </a:rPr>
              <a:t>Figuras en los sujetos obligados en la protección de datos personales</a:t>
            </a:r>
          </a:p>
          <a:p>
            <a:pPr marL="457200" indent="-457200">
              <a:buAutoNum type="arabicPeriod"/>
            </a:pPr>
            <a:r>
              <a:rPr lang="es-MX" sz="2400" b="1" cap="small">
                <a:solidFill>
                  <a:srgbClr val="E01279"/>
                </a:solidFill>
                <a:latin typeface="Franklin Gothic Book" panose="020B0503020102020204" pitchFamily="34" charset="0"/>
              </a:rPr>
              <a:t>Evolución</a:t>
            </a:r>
            <a:r>
              <a:rPr lang="es-MX" sz="2400" b="1" cap="small">
                <a:latin typeface="Franklin Gothic Book" panose="020B0503020102020204" pitchFamily="34" charset="0"/>
              </a:rPr>
              <a:t> </a:t>
            </a:r>
          </a:p>
          <a:p>
            <a:pPr marL="914256" lvl="1" indent="-457200">
              <a:buAutoNum type="arabicPeriod"/>
            </a:pPr>
            <a:r>
              <a:rPr lang="es-MX" sz="2400" b="1" cap="small">
                <a:latin typeface="Franklin Gothic Book" panose="020B0503020102020204" pitchFamily="34" charset="0"/>
              </a:rPr>
              <a:t>Leyes en la ciudad de México en protección de datos personales</a:t>
            </a:r>
          </a:p>
          <a:p>
            <a:pPr marL="457200" indent="-457200">
              <a:buAutoNum type="arabicPeriod"/>
            </a:pPr>
            <a:r>
              <a:rPr lang="es-MX" sz="2400" b="1" cap="small">
                <a:solidFill>
                  <a:srgbClr val="E01279"/>
                </a:solidFill>
                <a:latin typeface="Franklin Gothic Book" panose="020B0503020102020204" pitchFamily="34" charset="0"/>
              </a:rPr>
              <a:t>Aspectos principales de la ley </a:t>
            </a:r>
          </a:p>
          <a:p>
            <a:pPr marL="914256" lvl="1" indent="-457200">
              <a:buAutoNum type="arabicPeriod"/>
            </a:pPr>
            <a:r>
              <a:rPr lang="es-MX" sz="2400" b="1" cap="small">
                <a:latin typeface="Franklin Gothic Book" panose="020B0503020102020204" pitchFamily="34" charset="0"/>
              </a:rPr>
              <a:t>Principios y deberes</a:t>
            </a:r>
          </a:p>
          <a:p>
            <a:pPr marL="914256" lvl="1" indent="-457200">
              <a:buAutoNum type="arabicPeriod"/>
            </a:pPr>
            <a:r>
              <a:rPr lang="es-MX" sz="2400" b="1" cap="small">
                <a:latin typeface="Franklin Gothic Book" panose="020B0503020102020204" pitchFamily="34" charset="0"/>
              </a:rPr>
              <a:t>Plazos de atención</a:t>
            </a:r>
          </a:p>
          <a:p>
            <a:pPr marL="914256" lvl="1" indent="-457200">
              <a:buAutoNum type="arabicPeriod"/>
            </a:pPr>
            <a:r>
              <a:rPr lang="es-MX" sz="2400" b="1" cap="small">
                <a:latin typeface="Franklin Gothic Book" panose="020B0503020102020204" pitchFamily="34" charset="0"/>
              </a:rPr>
              <a:t>Requisitos de una solicitud de derechos arco.</a:t>
            </a:r>
          </a:p>
          <a:p>
            <a:pPr marL="914256" lvl="1" indent="-457200">
              <a:buAutoNum type="arabicPeriod"/>
            </a:pPr>
            <a:r>
              <a:rPr lang="es-MX" sz="2400" b="1" cap="small">
                <a:latin typeface="Franklin Gothic Book" panose="020B0503020102020204" pitchFamily="34" charset="0"/>
              </a:rPr>
              <a:t>Medios de Impugnación</a:t>
            </a:r>
          </a:p>
          <a:p>
            <a:pPr marL="457200" indent="-457200">
              <a:buAutoNum type="arabicPeriod"/>
            </a:pPr>
            <a:endParaRPr lang="es-MX" sz="2400" b="1" cap="small">
              <a:solidFill>
                <a:srgbClr val="E01279"/>
              </a:solidFill>
              <a:latin typeface="Franklin Gothic Medium" panose="020B0603020102020204" pitchFamily="34" charset="0"/>
            </a:endParaRPr>
          </a:p>
          <a:p>
            <a:pPr marL="457200" indent="-457200">
              <a:buAutoNum type="arabicPeriod"/>
            </a:pPr>
            <a:endParaRPr lang="es-MX" sz="2400" b="1" cap="small">
              <a:solidFill>
                <a:srgbClr val="E01279"/>
              </a:solidFill>
              <a:latin typeface="Franklin Gothic Medium" panose="020B0603020102020204" pitchFamily="34" charset="0"/>
            </a:endParaRPr>
          </a:p>
          <a:p>
            <a:pPr lvl="1"/>
            <a:r>
              <a:rPr lang="es-MX" sz="2400" b="1" cap="small">
                <a:solidFill>
                  <a:srgbClr val="E01279"/>
                </a:solidFill>
                <a:latin typeface="Franklin Gothic Medium" panose="020B0603020102020204" pitchFamily="34" charset="0"/>
              </a:rPr>
              <a:t>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021" y="4169639"/>
            <a:ext cx="3788979" cy="26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01470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8676" y="1069370"/>
            <a:ext cx="4141077" cy="1441794"/>
          </a:xfrm>
          <a:prstGeom prst="rect">
            <a:avLst/>
          </a:prstGeom>
          <a:noFill/>
        </p:spPr>
        <p:txBody>
          <a:bodyPr wrap="square" lIns="117211" tIns="58605" rIns="117211" bIns="58605" rtlCol="0">
            <a:spAutoFit/>
          </a:bodyPr>
          <a:lstStyle/>
          <a:p>
            <a:r>
              <a:rPr lang="es-MX" sz="3200" b="1" cap="small">
                <a:solidFill>
                  <a:srgbClr val="E01279"/>
                </a:solidFill>
                <a:latin typeface="Franklin Gothic Book" panose="020B0503020102020204" pitchFamily="34" charset="0"/>
              </a:rPr>
              <a:t>Evaluación del curso  </a:t>
            </a:r>
          </a:p>
          <a:p>
            <a:endParaRPr lang="es-MX"/>
          </a:p>
          <a:p>
            <a:endParaRPr lang="es-MX"/>
          </a:p>
          <a:p>
            <a:r>
              <a:rPr lang="es-MX"/>
              <a:t> </a:t>
            </a:r>
            <a:endParaRPr lang="es-ES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7078" y="1947568"/>
            <a:ext cx="3904273" cy="402917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539339" y="5104740"/>
            <a:ext cx="6081396" cy="104168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17211" tIns="58605" rIns="117211" bIns="58605" rtlCol="0">
            <a:spAutoFit/>
          </a:bodyPr>
          <a:lstStyle/>
          <a:p>
            <a:pPr algn="ctr"/>
            <a:r>
              <a:rPr lang="es-MX" sz="2000" b="1">
                <a:solidFill>
                  <a:schemeClr val="tx1"/>
                </a:solidFill>
              </a:rPr>
              <a:t>IMPORTANTE: Al final de esta evaluación se realizará un ejercicio de para aclarar dudas y contestar preguntas. </a:t>
            </a:r>
            <a:endParaRPr lang="es-ES" sz="2000" b="1">
              <a:solidFill>
                <a:schemeClr val="tx1"/>
              </a:solidFill>
            </a:endParaRPr>
          </a:p>
        </p:txBody>
      </p:sp>
      <p:pic>
        <p:nvPicPr>
          <p:cNvPr id="1028" name="Picture 4" descr="Resultado de imagen para 20 minutos relo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6772" y="2242277"/>
            <a:ext cx="2590800" cy="2331721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7649778" y="3764478"/>
            <a:ext cx="887530" cy="395354"/>
          </a:xfrm>
          <a:prstGeom prst="rect">
            <a:avLst/>
          </a:prstGeom>
          <a:noFill/>
        </p:spPr>
        <p:txBody>
          <a:bodyPr wrap="none" lIns="117211" tIns="58605" rIns="117211" bIns="58605" rtlCol="0">
            <a:spAutoFit/>
          </a:bodyPr>
          <a:lstStyle/>
          <a:p>
            <a:r>
              <a:rPr lang="es-MX" b="1" i="1">
                <a:solidFill>
                  <a:srgbClr val="E01279"/>
                </a:solidFill>
              </a:rPr>
              <a:t>20 min</a:t>
            </a:r>
            <a:endParaRPr lang="es-ES" b="1" i="1">
              <a:solidFill>
                <a:srgbClr val="E01279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084" y="1235890"/>
            <a:ext cx="12107917" cy="5405549"/>
          </a:xfrm>
          <a:noFill/>
        </p:spPr>
        <p:txBody>
          <a:bodyPr/>
          <a:lstStyle/>
          <a:p>
            <a:pPr>
              <a:buNone/>
            </a:pPr>
            <a:r>
              <a:rPr lang="es-MX" sz="2200" b="1">
                <a:solidFill>
                  <a:srgbClr val="E01279"/>
                </a:solidFill>
                <a:latin typeface="Franklin Gothic Book" panose="020B0503020102020204" pitchFamily="34" charset="0"/>
              </a:rPr>
              <a:t>Además de este curso, la Dirección ofrece los siguientes cursos: </a:t>
            </a:r>
          </a:p>
          <a:p>
            <a:pPr lvl="1">
              <a:buFont typeface="Wingdings" pitchFamily="2" charset="2"/>
              <a:buChar char="Ø"/>
            </a:pPr>
            <a:r>
              <a:rPr lang="es-MX" sz="2200">
                <a:latin typeface="Franklin Gothic Book" panose="020B0503020102020204" pitchFamily="34" charset="0"/>
              </a:rPr>
              <a:t>Presencial</a:t>
            </a:r>
          </a:p>
          <a:p>
            <a:pPr lvl="2">
              <a:buFont typeface="Wingdings" pitchFamily="2" charset="2"/>
              <a:buChar char="ü"/>
            </a:pPr>
            <a:r>
              <a:rPr lang="es-MX" sz="2200">
                <a:latin typeface="Franklin Gothic Book" panose="020B0503020102020204" pitchFamily="34" charset="0"/>
              </a:rPr>
              <a:t>Introducción a la Ley de transparencia, acceso a la información pública y rendición de cuentas de la ciudad de México</a:t>
            </a:r>
          </a:p>
          <a:p>
            <a:pPr lvl="2">
              <a:buFont typeface="Wingdings" pitchFamily="2" charset="2"/>
              <a:buChar char="ü"/>
            </a:pPr>
            <a:r>
              <a:rPr lang="es-MX" sz="2200">
                <a:latin typeface="Franklin Gothic Book" panose="020B0503020102020204" pitchFamily="34" charset="0"/>
              </a:rPr>
              <a:t>Taller de Solicitudes de información y Recurso de Revisión </a:t>
            </a:r>
          </a:p>
          <a:p>
            <a:pPr lvl="2">
              <a:buFont typeface="Wingdings" pitchFamily="2" charset="2"/>
              <a:buChar char="ü"/>
            </a:pPr>
            <a:r>
              <a:rPr lang="es-MX" sz="2200">
                <a:latin typeface="Franklin Gothic Book" panose="020B0503020102020204" pitchFamily="34" charset="0"/>
              </a:rPr>
              <a:t> Taller de Clasificación de Información </a:t>
            </a:r>
          </a:p>
          <a:p>
            <a:pPr lvl="2">
              <a:buFont typeface="Wingdings" pitchFamily="2" charset="2"/>
              <a:buChar char="ü"/>
            </a:pPr>
            <a:r>
              <a:rPr lang="es-MX" sz="2200">
                <a:latin typeface="Franklin Gothic Book" panose="020B0503020102020204" pitchFamily="34" charset="0"/>
              </a:rPr>
              <a:t>Taller de Prueba de Daño</a:t>
            </a:r>
          </a:p>
          <a:p>
            <a:pPr lvl="1">
              <a:buFont typeface="Wingdings" pitchFamily="2" charset="2"/>
              <a:buChar char="Ø"/>
            </a:pPr>
            <a:r>
              <a:rPr lang="es-MX" sz="2200">
                <a:latin typeface="Franklin Gothic Book" panose="020B0503020102020204" pitchFamily="34" charset="0"/>
              </a:rPr>
              <a:t>A distancia </a:t>
            </a:r>
          </a:p>
          <a:p>
            <a:pPr lvl="2">
              <a:buFont typeface="Wingdings" pitchFamily="2" charset="2"/>
              <a:buChar char="ü"/>
            </a:pPr>
            <a:r>
              <a:rPr lang="es-MX" sz="2200">
                <a:latin typeface="Franklin Gothic Book" panose="020B0503020102020204" pitchFamily="34" charset="0"/>
              </a:rPr>
              <a:t>Ética Pública disponible en </a:t>
            </a:r>
            <a:r>
              <a:rPr lang="es-MX" sz="2200">
                <a:latin typeface="Franklin Gothic Book" panose="020B0503020102020204" pitchFamily="34" charset="0"/>
                <a:hlinkClick r:id="rId2"/>
              </a:rPr>
              <a:t>http://www.cevat.org.mx/aulavirtual/cursos/login/index.php</a:t>
            </a:r>
            <a:r>
              <a:rPr lang="es-MX" sz="2200">
                <a:latin typeface="Franklin Gothic Book" panose="020B0503020102020204" pitchFamily="34" charset="0"/>
              </a:rPr>
              <a:t> </a:t>
            </a:r>
          </a:p>
          <a:p>
            <a:pPr lvl="2">
              <a:buFont typeface="Wingdings" pitchFamily="2" charset="2"/>
              <a:buChar char="ü"/>
            </a:pPr>
            <a:r>
              <a:rPr lang="es-MX" sz="2200">
                <a:latin typeface="Franklin Gothic Book" panose="020B0503020102020204" pitchFamily="34" charset="0"/>
              </a:rPr>
              <a:t>Introducción de la Ley de Transparencia, Acceso a la Información y Rendición de Cuentas de la Ciudad de México disponible en </a:t>
            </a:r>
            <a:r>
              <a:rPr lang="es-MX" sz="2200">
                <a:latin typeface="Franklin Gothic Book" panose="020B0503020102020204" pitchFamily="34" charset="0"/>
                <a:hlinkClick r:id="rId3"/>
              </a:rPr>
              <a:t>http://www.infodf.org.mx/ava/acceso/</a:t>
            </a:r>
            <a:r>
              <a:rPr lang="es-MX" sz="2200">
                <a:latin typeface="Franklin Gothic Book" panose="020B0503020102020204" pitchFamily="34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s-MX" sz="2200">
                <a:latin typeface="Franklin Gothic Book" panose="020B0503020102020204" pitchFamily="34" charset="0"/>
              </a:rPr>
              <a:t>Tutorial</a:t>
            </a:r>
          </a:p>
          <a:p>
            <a:pPr lvl="2">
              <a:buFont typeface="Wingdings" pitchFamily="2" charset="2"/>
              <a:buChar char="ü"/>
            </a:pPr>
            <a:r>
              <a:rPr lang="es-MX" sz="2200">
                <a:latin typeface="Franklin Gothic Book" panose="020B0503020102020204" pitchFamily="34" charset="0"/>
              </a:rPr>
              <a:t>SIPOT, disponible en </a:t>
            </a:r>
            <a:r>
              <a:rPr lang="es-MX" sz="2200">
                <a:latin typeface="Franklin Gothic Book" panose="020B0503020102020204" pitchFamily="34" charset="0"/>
                <a:hlinkClick r:id="rId4"/>
              </a:rPr>
              <a:t>http://www.infodf.org.mx/cursosipot/</a:t>
            </a:r>
            <a:r>
              <a:rPr lang="es-MX" sz="2200">
                <a:latin typeface="Franklin Gothic Book" panose="020B0503020102020204" pitchFamily="34" charset="0"/>
              </a:rPr>
              <a:t>  </a:t>
            </a:r>
          </a:p>
        </p:txBody>
      </p:sp>
    </p:spTree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1200509"/>
            <a:ext cx="12192000" cy="4565726"/>
          </a:xfrm>
          <a:prstGeom prst="rect">
            <a:avLst/>
          </a:prstGeom>
          <a:noFill/>
        </p:spPr>
        <p:txBody>
          <a:bodyPr wrap="square" lIns="117211" tIns="58605" rIns="117211" bIns="58605" rtlCol="0">
            <a:spAutoFit/>
          </a:bodyPr>
          <a:lstStyle/>
          <a:p>
            <a:r>
              <a:rPr lang="es-MX" sz="4000" b="1" cap="small">
                <a:solidFill>
                  <a:srgbClr val="E01279"/>
                </a:solidFill>
                <a:latin typeface="Franklin Gothic Book" panose="020B0503020102020204" pitchFamily="34" charset="0"/>
              </a:rPr>
              <a:t>Contacto </a:t>
            </a:r>
          </a:p>
          <a:p>
            <a:endParaRPr lang="es-MX" sz="2800" b="1">
              <a:solidFill>
                <a:srgbClr val="E01279"/>
              </a:solidFill>
              <a:latin typeface="Franklin Gothic Book" panose="020B0503020102020204" pitchFamily="34" charset="0"/>
            </a:endParaRPr>
          </a:p>
          <a:p>
            <a:r>
              <a:rPr lang="es-MX" sz="3200" b="1">
                <a:solidFill>
                  <a:srgbClr val="E01279"/>
                </a:solidFill>
                <a:latin typeface="Franklin Gothic Book" panose="020B0503020102020204" pitchFamily="34" charset="0"/>
              </a:rPr>
              <a:t>INFO conmutador: </a:t>
            </a:r>
          </a:p>
          <a:p>
            <a:endParaRPr lang="es-MX" sz="2100" b="1">
              <a:solidFill>
                <a:srgbClr val="E01279"/>
              </a:solidFill>
              <a:latin typeface="Franklin Gothic Book" panose="020B0503020102020204" pitchFamily="34" charset="0"/>
            </a:endParaRPr>
          </a:p>
          <a:p>
            <a:r>
              <a:rPr lang="es-MX" sz="2100" b="1">
                <a:latin typeface="Franklin Gothic Book" panose="020B0503020102020204" pitchFamily="34" charset="0"/>
              </a:rPr>
              <a:t>56.36.21.20</a:t>
            </a:r>
          </a:p>
          <a:p>
            <a:endParaRPr lang="es-MX" sz="2800" b="1">
              <a:latin typeface="Franklin Gothic Book" panose="020B0503020102020204" pitchFamily="34" charset="0"/>
            </a:endParaRPr>
          </a:p>
          <a:p>
            <a:r>
              <a:rPr lang="es-MX" sz="2800" b="1" cap="small">
                <a:solidFill>
                  <a:srgbClr val="E01279"/>
                </a:solidFill>
                <a:latin typeface="Franklin Gothic Book" panose="020B0503020102020204" pitchFamily="34" charset="0"/>
              </a:rPr>
              <a:t>Dirección de Capacitación para la Cultura de la Transparencia , la Protección de Datos Personales y Rendición de Cuentas:</a:t>
            </a:r>
          </a:p>
          <a:p>
            <a:endParaRPr lang="es-MX" sz="2100" b="1">
              <a:solidFill>
                <a:srgbClr val="E01279"/>
              </a:solidFill>
              <a:latin typeface="Franklin Gothic Book" panose="020B0503020102020204" pitchFamily="34" charset="0"/>
            </a:endParaRPr>
          </a:p>
          <a:p>
            <a:r>
              <a:rPr lang="es-MX" sz="2100" b="1">
                <a:latin typeface="Franklin Gothic Book" panose="020B0503020102020204" pitchFamily="34" charset="0"/>
              </a:rPr>
              <a:t>56.36.21.20 Ext. 158.</a:t>
            </a:r>
          </a:p>
          <a:p>
            <a:r>
              <a:rPr lang="es-MX" sz="2100" b="1">
                <a:latin typeface="Franklin Gothic Book" panose="020B0503020102020204" pitchFamily="34" charset="0"/>
              </a:rPr>
              <a:t>direccioncapacitacion@infodf.org.mx </a:t>
            </a:r>
            <a:endParaRPr lang="es-MX" b="1"/>
          </a:p>
        </p:txBody>
      </p:sp>
      <p:pic>
        <p:nvPicPr>
          <p:cNvPr id="77826" name="Picture 2" descr="Resultado de imagen para infodf contac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8474" y="1286595"/>
            <a:ext cx="2615487" cy="2194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NTRA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"/>
            <a:ext cx="12192000" cy="684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9497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1140862"/>
            <a:ext cx="6305107" cy="746167"/>
          </a:xfrm>
        </p:spPr>
        <p:txBody>
          <a:bodyPr/>
          <a:lstStyle/>
          <a:p>
            <a:pPr algn="l"/>
            <a:r>
              <a:rPr lang="es-ES" b="1" cap="small">
                <a:solidFill>
                  <a:srgbClr val="E01279"/>
                </a:solidFill>
                <a:latin typeface="Franklin Gothic Book" panose="020B0503020102020204" pitchFamily="34" charset="0"/>
              </a:rPr>
              <a:t>Contenido del curso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667999"/>
              </p:ext>
            </p:extLst>
          </p:nvPr>
        </p:nvGraphicFramePr>
        <p:xfrm>
          <a:off x="191081" y="2248926"/>
          <a:ext cx="10496713" cy="4389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38" name="Picture 2" descr="Imagen relacionad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94980" y="2573083"/>
            <a:ext cx="2374893" cy="3999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151956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infodf proteccion de datos personales">
            <a:extLst>
              <a:ext uri="{FF2B5EF4-FFF2-40B4-BE49-F238E27FC236}">
                <a16:creationId xmlns:a16="http://schemas.microsoft.com/office/drawing/2014/main" id="{87ACC8A7-0802-4156-94E6-96FB4976A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6048" y="3795827"/>
            <a:ext cx="4277597" cy="316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63637" y="1429060"/>
            <a:ext cx="12269337" cy="2308314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lvl="0" algn="ctr"/>
            <a:r>
              <a:rPr lang="es-ES" sz="4800" b="1" cap="small">
                <a:solidFill>
                  <a:srgbClr val="E01279"/>
                </a:solidFill>
                <a:latin typeface="Franklin Gothic Book" panose="020B0503020102020204" pitchFamily="34" charset="0"/>
              </a:rPr>
              <a:t>Módulo </a:t>
            </a:r>
          </a:p>
          <a:p>
            <a:pPr lvl="0" algn="ctr"/>
            <a:r>
              <a:rPr lang="es-ES" sz="4800" b="1" cap="small">
                <a:solidFill>
                  <a:srgbClr val="E01279"/>
                </a:solidFill>
                <a:latin typeface="Franklin Gothic Book" panose="020B0503020102020204" pitchFamily="34" charset="0"/>
              </a:rPr>
              <a:t>1</a:t>
            </a:r>
          </a:p>
          <a:p>
            <a:pPr lvl="0" algn="ctr"/>
            <a:r>
              <a:rPr lang="es-ES" sz="4800" b="1" cap="small">
                <a:solidFill>
                  <a:srgbClr val="E01279"/>
                </a:solidFill>
                <a:latin typeface="Franklin Gothic Book" panose="020B0503020102020204" pitchFamily="34" charset="0"/>
              </a:rPr>
              <a:t>Conceptos y definiciones básicas</a:t>
            </a:r>
            <a:endParaRPr lang="es-ES" sz="4800" cap="small">
              <a:solidFill>
                <a:srgbClr val="E01279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10652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" y="1179776"/>
            <a:ext cx="6623931" cy="563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179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>
                <a:solidFill>
                  <a:srgbClr val="E01279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Intimidad</a:t>
            </a:r>
            <a:r>
              <a:rPr lang="es-MX" sz="2000" b="1" baseline="30000"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es-MX" sz="2000" b="1" baseline="30000" bmk=""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  <a:hlinkClick r:id="" action="ppaction://noaction"/>
              </a:rPr>
              <a:t>1]</a:t>
            </a:r>
            <a:endParaRPr lang="es-MX" sz="2000" b="1" baseline="30000" bmk=""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endParaRPr>
          </a:p>
          <a:p>
            <a:pPr algn="just" defTabSz="914179" fontAlgn="base">
              <a:spcBef>
                <a:spcPct val="0"/>
              </a:spcBef>
              <a:spcAft>
                <a:spcPct val="0"/>
              </a:spcAft>
            </a:pPr>
            <a:endParaRPr lang="es-MX" sz="2000" b="1"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endParaRPr>
          </a:p>
          <a:p>
            <a:pPr algn="just" defTabSz="914179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Lo </a:t>
            </a:r>
            <a:r>
              <a:rPr lang="es-MX" sz="2000" b="1">
                <a:solidFill>
                  <a:srgbClr val="E01279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«íntimo» </a:t>
            </a:r>
            <a:r>
              <a:rPr lang="es-MX" sz="2000" b="1"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podría pensarse como el ámbito tanto de los pensamientos de cada cual, de la formación de decisiones («lo aún no expresado y que probablemente nunca lo será»), como de aquellas acciones cuya realización no requiere la intervención de terceros y tampoco los afecta. </a:t>
            </a:r>
          </a:p>
          <a:p>
            <a:pPr algn="just" defTabSz="914179" fontAlgn="base">
              <a:spcBef>
                <a:spcPct val="0"/>
              </a:spcBef>
              <a:spcAft>
                <a:spcPct val="0"/>
              </a:spcAft>
            </a:pPr>
            <a:endParaRPr lang="es-MX" sz="2000" b="1"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endParaRPr>
          </a:p>
          <a:p>
            <a:pPr algn="just" defTabSz="914179" fontAlgn="base">
              <a:spcBef>
                <a:spcPct val="0"/>
              </a:spcBef>
              <a:spcAft>
                <a:spcPct val="0"/>
              </a:spcAft>
            </a:pPr>
            <a:endParaRPr lang="es-MX" sz="2000" b="1">
              <a:solidFill>
                <a:srgbClr val="E01279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endParaRPr>
          </a:p>
          <a:p>
            <a:pPr algn="just" defTabSz="914179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>
                <a:solidFill>
                  <a:srgbClr val="E01279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Privacidad</a:t>
            </a:r>
            <a:r>
              <a:rPr lang="es-MX" sz="2000" b="1" baseline="30000"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es-MX" sz="2000" b="1" baseline="30000" bmk=""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  <a:hlinkClick r:id="" action="ppaction://noaction"/>
              </a:rPr>
              <a:t>1]</a:t>
            </a:r>
            <a:endParaRPr lang="es-MX" sz="2000" b="1" baseline="30000" bmk=""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endParaRPr>
          </a:p>
          <a:p>
            <a:pPr algn="just" defTabSz="914179" fontAlgn="base">
              <a:spcBef>
                <a:spcPct val="0"/>
              </a:spcBef>
              <a:spcAft>
                <a:spcPct val="0"/>
              </a:spcAft>
            </a:pPr>
            <a:endParaRPr lang="es-MX" sz="2000" b="1"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endParaRPr>
          </a:p>
          <a:p>
            <a:pPr algn="just" defTabSz="914179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En el ámbito de lo </a:t>
            </a:r>
            <a:r>
              <a:rPr lang="es-MX" sz="2000" b="1">
                <a:solidFill>
                  <a:srgbClr val="E01279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«privado» </a:t>
            </a:r>
            <a:r>
              <a:rPr lang="es-MX" sz="2000" b="1"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se requiere necesariamente, a diferencia de lo íntimo, la presencia de por lo menos dos actores. </a:t>
            </a:r>
          </a:p>
          <a:p>
            <a:pPr algn="just" defTabSz="914179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Se trata del ámbito donde pueden imperar exclusivamente los deseos y preferencias individuales, como condición necesaria para el «ejercicio» de la libertad individual, conformando así la «esfera personal reconocida».</a:t>
            </a:r>
            <a:endParaRPr lang="es-ES" sz="2000" b="1"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623933" y="6201965"/>
            <a:ext cx="5603511" cy="55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  <a:spAutoFit/>
          </a:bodyPr>
          <a:lstStyle/>
          <a:p>
            <a:pPr defTabSz="914179" fontAlgn="base">
              <a:spcBef>
                <a:spcPct val="0"/>
              </a:spcBef>
              <a:spcAft>
                <a:spcPct val="0"/>
              </a:spcAft>
            </a:pPr>
            <a:r>
              <a:rPr lang="es-ES" sz="1000" b="1" baseline="30000">
                <a:solidFill>
                  <a:srgbClr val="E01279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es-ES" sz="1000" b="1" baseline="30000" bmk="">
                <a:solidFill>
                  <a:srgbClr val="E01279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1]</a:t>
            </a:r>
            <a:r>
              <a:rPr lang="es-ES" sz="1000" b="1" bmk="">
                <a:solidFill>
                  <a:srgbClr val="E01279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000" b="1" baseline="-25000" bmk="">
                <a:solidFill>
                  <a:srgbClr val="E01279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000" b="1" bmk="">
                <a:solidFill>
                  <a:srgbClr val="E01279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Garzón Valdés, Ernesto, Lo íntimo, lo privado y lo público, Cuadernos de Transparencia # 6, INAI, 2015.</a:t>
            </a:r>
            <a:r>
              <a:rPr lang="es-MX" sz="1000" b="1" bmk="">
                <a:solidFill>
                  <a:srgbClr val="E01279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defTabSz="914179" fontAlgn="base">
              <a:spcBef>
                <a:spcPct val="0"/>
              </a:spcBef>
              <a:spcAft>
                <a:spcPct val="0"/>
              </a:spcAft>
            </a:pPr>
            <a:r>
              <a:rPr lang="es-ES" sz="1000" b="1" baseline="30000">
                <a:solidFill>
                  <a:srgbClr val="E01279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es-ES" sz="1000" b="1" baseline="30000" bmk="">
                <a:solidFill>
                  <a:srgbClr val="E01279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2}</a:t>
            </a:r>
            <a:r>
              <a:rPr lang="es-ES" sz="1000" b="1" bmk="">
                <a:solidFill>
                  <a:srgbClr val="E01279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MX" sz="1000" b="1">
                <a:solidFill>
                  <a:srgbClr val="E01279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García Ricci, Diego, </a:t>
            </a:r>
            <a:r>
              <a:rPr lang="es-ES" sz="1000" b="1">
                <a:solidFill>
                  <a:srgbClr val="E01279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Artículo 16 Constitucional.</a:t>
            </a:r>
            <a:r>
              <a:rPr lang="es-ES" sz="1000" b="1">
                <a:solidFill>
                  <a:srgbClr val="E01279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 Derecho a la privacidad, IIJ-UNAM, 2013.</a:t>
            </a:r>
            <a:endParaRPr lang="es-ES" sz="1000" b="1">
              <a:solidFill>
                <a:srgbClr val="E01279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pic>
        <p:nvPicPr>
          <p:cNvPr id="32773" name="Picture 5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2409" y="1232218"/>
            <a:ext cx="4683211" cy="213772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6873476" y="3651692"/>
            <a:ext cx="5313405" cy="1631196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79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>
                <a:solidFill>
                  <a:srgbClr val="E01279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Derecho a la privacidad </a:t>
            </a:r>
            <a:r>
              <a:rPr lang="es-MX" sz="2000" b="1" baseline="30000"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es-MX" sz="2000" b="1" baseline="30000" bmk=""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  <a:hlinkClick r:id="" action="ppaction://noaction"/>
              </a:rPr>
              <a:t>2]</a:t>
            </a:r>
            <a:endParaRPr lang="es-MX" sz="2000" b="1" baseline="30000" bmk=""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endParaRPr>
          </a:p>
          <a:p>
            <a:pPr algn="just" defTabSz="914179" fontAlgn="base">
              <a:spcBef>
                <a:spcPct val="0"/>
              </a:spcBef>
              <a:spcAft>
                <a:spcPct val="0"/>
              </a:spcAft>
            </a:pPr>
            <a:endParaRPr lang="es-ES" sz="2000">
              <a:latin typeface="Franklin Gothic Book" panose="020B0503020102020204" pitchFamily="34" charset="0"/>
              <a:cs typeface="Arial" pitchFamily="34" charset="0"/>
            </a:endParaRPr>
          </a:p>
          <a:p>
            <a:pPr algn="just" defTabSz="9141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000" b="1"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El derecho a la privacidad es aquél que todo individuo tiene a </a:t>
            </a:r>
            <a:r>
              <a:rPr lang="es-MX" sz="2000" b="1">
                <a:solidFill>
                  <a:srgbClr val="E01279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separar </a:t>
            </a:r>
            <a:r>
              <a:rPr lang="es-MX" sz="2000" b="1"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aspectos de su vida privada del escrutinio público</a:t>
            </a:r>
            <a:r>
              <a:rPr lang="es-MX" sz="2000"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s-ES" sz="200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6499" y="1388125"/>
            <a:ext cx="7143973" cy="2000523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/>
          <a:p>
            <a:pPr algn="just"/>
            <a:r>
              <a:rPr lang="es-MX" sz="2800" b="1">
                <a:solidFill>
                  <a:srgbClr val="E01279"/>
                </a:solidFill>
                <a:latin typeface="Franklin Gothic Book" panose="020B0503020102020204" pitchFamily="34" charset="0"/>
              </a:rPr>
              <a:t>Datos Personales</a:t>
            </a:r>
            <a:endParaRPr lang="es-MX" sz="2800" b="1">
              <a:solidFill>
                <a:srgbClr val="B11764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sz="2400" b="1">
                <a:latin typeface="Franklin Gothic Book" panose="020B0503020102020204" pitchFamily="34" charset="0"/>
              </a:rPr>
              <a:t>Cualquier información relativa a una persona física identificada o identificable, considerándose como identificable toda persona cuya identidad pueda determinarse, directa o indirectamente. </a:t>
            </a:r>
            <a:endParaRPr lang="es-ES" sz="2400" b="1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52" name="Picture 4" descr="Resultado de imagen para DATOS PERSONALES">
            <a:extLst>
              <a:ext uri="{FF2B5EF4-FFF2-40B4-BE49-F238E27FC236}">
                <a16:creationId xmlns:a16="http://schemas.microsoft.com/office/drawing/2014/main" id="{D7B2B646-EEE3-474E-AB3F-0CE7E0E8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209" y="1652530"/>
            <a:ext cx="2238154" cy="28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442818" y="4346358"/>
            <a:ext cx="86372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>
                <a:solidFill>
                  <a:srgbClr val="E01279"/>
                </a:solidFill>
                <a:latin typeface="Franklin Gothic Book" panose="020B0503020102020204" pitchFamily="34" charset="0"/>
              </a:rPr>
              <a:t>Datos Personales Sensibles</a:t>
            </a:r>
          </a:p>
          <a:p>
            <a:pPr algn="just"/>
            <a:r>
              <a:rPr lang="es-MX" sz="2400" b="1">
                <a:latin typeface="Franklin Gothic Book" panose="020B0503020102020204" pitchFamily="34" charset="0"/>
              </a:rPr>
              <a:t>Datos personales que afecten a la esfera más íntima de su titular, o cuya utilización indebida pueda dar origen a discriminación o conlleve un riesgo grave para éste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64">
            <a:alpha val="98000"/>
          </a:srgbClr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6"/>
          <p:cNvSpPr txBox="1"/>
          <p:nvPr/>
        </p:nvSpPr>
        <p:spPr>
          <a:xfrm>
            <a:off x="490255" y="3146623"/>
            <a:ext cx="1888716" cy="27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115"/>
            <a:r>
              <a:rPr lang="es-MX" sz="150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Tipos de Datos</a:t>
            </a:r>
            <a:endParaRPr sz="15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56"/>
          <p:cNvSpPr txBox="1"/>
          <p:nvPr/>
        </p:nvSpPr>
        <p:spPr>
          <a:xfrm>
            <a:off x="7561412" y="537850"/>
            <a:ext cx="3785213" cy="57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361" marR="6047" indent="-14361">
              <a:lnSpc>
                <a:spcPct val="91600"/>
              </a:lnSpc>
            </a:pPr>
            <a:endParaRPr sz="14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" name="30 Diagrama"/>
          <p:cNvGraphicFramePr/>
          <p:nvPr>
            <p:extLst>
              <p:ext uri="{D42A27DB-BD31-4B8C-83A1-F6EECF244321}">
                <p14:modId xmlns:p14="http://schemas.microsoft.com/office/powerpoint/2010/main" val="3136201401"/>
              </p:ext>
            </p:extLst>
          </p:nvPr>
        </p:nvGraphicFramePr>
        <p:xfrm>
          <a:off x="-118242" y="1529258"/>
          <a:ext cx="11908223" cy="524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9938" name="Picture 2" descr="Resultado de imagen para datos electronico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75195" y="1277007"/>
            <a:ext cx="1984493" cy="1982716"/>
          </a:xfrm>
          <a:prstGeom prst="rect">
            <a:avLst/>
          </a:prstGeom>
          <a:noFill/>
        </p:spPr>
      </p:pic>
      <p:pic>
        <p:nvPicPr>
          <p:cNvPr id="39940" name="Picture 4" descr="Resultado de imagen para datos biometrico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63973" y="1277007"/>
            <a:ext cx="1819280" cy="1982716"/>
          </a:xfrm>
          <a:prstGeom prst="rect">
            <a:avLst/>
          </a:prstGeom>
          <a:noFill/>
        </p:spPr>
      </p:pic>
      <p:pic>
        <p:nvPicPr>
          <p:cNvPr id="39942" name="Picture 6" descr="Imagen relacionad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8123" y="1277011"/>
            <a:ext cx="1550831" cy="1986355"/>
          </a:xfrm>
          <a:prstGeom prst="rect">
            <a:avLst/>
          </a:prstGeom>
          <a:noFill/>
        </p:spPr>
      </p:pic>
      <p:pic>
        <p:nvPicPr>
          <p:cNvPr id="39948" name="Picture 12" descr="Imagen relacionad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3780" y="1277007"/>
            <a:ext cx="1861755" cy="1986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BBDD1B6E6B2C742BE3F4CEA22114537" ma:contentTypeVersion="12" ma:contentTypeDescription="Crear nuevo documento." ma:contentTypeScope="" ma:versionID="06fbebd273486c851da833b45f50dd17">
  <xsd:schema xmlns:xsd="http://www.w3.org/2001/XMLSchema" xmlns:xs="http://www.w3.org/2001/XMLSchema" xmlns:p="http://schemas.microsoft.com/office/2006/metadata/properties" xmlns:ns2="97052d89-61b9-4436-9d46-59a8c9752680" xmlns:ns3="7f32e694-dea1-45cb-a17d-d8052f2eb508" targetNamespace="http://schemas.microsoft.com/office/2006/metadata/properties" ma:root="true" ma:fieldsID="368a0b6c36539abcd149f4d073c3c735" ns2:_="" ns3:_="">
    <xsd:import namespace="97052d89-61b9-4436-9d46-59a8c9752680"/>
    <xsd:import namespace="7f32e694-dea1-45cb-a17d-d8052f2eb5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052d89-61b9-4436-9d46-59a8c97526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2e694-dea1-45cb-a17d-d8052f2eb5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12BD00-8BEE-4CF3-8BD7-97A4B4BE21E3}">
  <ds:schemaRefs>
    <ds:schemaRef ds:uri="http://schemas.microsoft.com/office/infopath/2007/PartnerControls"/>
    <ds:schemaRef ds:uri="http://purl.org/dc/terms/"/>
    <ds:schemaRef ds:uri="97052d89-61b9-4436-9d46-59a8c9752680"/>
    <ds:schemaRef ds:uri="http://schemas.microsoft.com/office/2006/metadata/properties"/>
    <ds:schemaRef ds:uri="http://purl.org/dc/elements/1.1/"/>
    <ds:schemaRef ds:uri="7f32e694-dea1-45cb-a17d-d8052f2eb508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40C65BB-8CE7-408E-AC31-3FB873A343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052d89-61b9-4436-9d46-59a8c9752680"/>
    <ds:schemaRef ds:uri="7f32e694-dea1-45cb-a17d-d8052f2eb5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12A8D0-A993-45DC-B12E-E8E54586D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3903</Words>
  <Application>Microsoft Office PowerPoint</Application>
  <PresentationFormat>Panorámica</PresentationFormat>
  <Paragraphs>457</Paragraphs>
  <Slides>47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8" baseType="lpstr">
      <vt:lpstr>Arial</vt:lpstr>
      <vt:lpstr>Arial Narrow</vt:lpstr>
      <vt:lpstr>Arial,Sans-Serif</vt:lpstr>
      <vt:lpstr>Calibri</vt:lpstr>
      <vt:lpstr>Franklin Gothic Book</vt:lpstr>
      <vt:lpstr>Franklin Gothic Demi</vt:lpstr>
      <vt:lpstr>Franklin Gothic Medium</vt:lpstr>
      <vt:lpstr>Franklin Gothic Medium Cond</vt:lpstr>
      <vt:lpstr>Tahoma</vt:lpstr>
      <vt:lpstr>Wingdings</vt:lpstr>
      <vt:lpstr>Tema de Office</vt:lpstr>
      <vt:lpstr>8</vt:lpstr>
      <vt:lpstr>Presentación de PowerPoint</vt:lpstr>
      <vt:lpstr>OBJETIVO DEL CURSO</vt:lpstr>
      <vt:lpstr>Presentación de PowerPoint</vt:lpstr>
      <vt:lpstr>Contenido del curso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Deberes</vt:lpstr>
      <vt:lpstr>Derechos de los titulares y su ejercicio</vt:lpstr>
      <vt:lpstr>Presentación de PowerPoint</vt:lpstr>
      <vt:lpstr>Requisitos para el ejercicio de los derechos arco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</dc:title>
  <dc:creator/>
  <cp:revision>24</cp:revision>
  <dcterms:created xsi:type="dcterms:W3CDTF">2019-05-06T03:46:21Z</dcterms:created>
  <dcterms:modified xsi:type="dcterms:W3CDTF">2020-03-20T19:09:49Z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0x0101007BBDD1B6E6B2C742BE3F4CEA22114537</vt:lpwstr>
  </property>
</Properties>
</file>