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1"/>
  </p:normalViewPr>
  <p:slideViewPr>
    <p:cSldViewPr snapToGrid="0" snapToObjects="1">
      <p:cViewPr varScale="1">
        <p:scale>
          <a:sx n="91" d="100"/>
          <a:sy n="91" d="100"/>
        </p:scale>
        <p:origin x="17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4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3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00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619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456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4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006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49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CA449-E979-FE49-BA46-1ADE418ABF9F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F961-326F-1A4F-8B40-396B143F6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03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51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282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70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49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58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47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34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17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0</Words>
  <Application>Microsoft Macintosh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</cp:revision>
  <dcterms:created xsi:type="dcterms:W3CDTF">2019-10-29T15:58:28Z</dcterms:created>
  <dcterms:modified xsi:type="dcterms:W3CDTF">2019-10-29T17:59:21Z</dcterms:modified>
</cp:coreProperties>
</file>